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anose="00000500000000000000" pitchFamily="2" charset="0"/>
      <p:regular r:id="rId12"/>
      <p:bold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355" y="-7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A9C2B7-56A8-403A-91F7-7CFBCFBA5E5C}" type="doc">
      <dgm:prSet loTypeId="urn:microsoft.com/office/officeart/2008/layout/HalfCircleOrganizationChart" loCatId="hierarchy" qsTypeId="urn:microsoft.com/office/officeart/2005/8/quickstyle/simple3" qsCatId="simple" csTypeId="urn:microsoft.com/office/officeart/2005/8/colors/accent5_5" csCatId="accent5" phldr="1"/>
      <dgm:spPr/>
      <dgm:t>
        <a:bodyPr/>
        <a:lstStyle/>
        <a:p>
          <a:endParaRPr lang="en-IN"/>
        </a:p>
      </dgm:t>
    </dgm:pt>
    <dgm:pt modelId="{08009BB0-BF6A-47B6-AF75-E5202D6B9787}">
      <dgm:prSet phldrT="[Text]" custT="1"/>
      <dgm:spPr/>
      <dgm:t>
        <a:bodyPr/>
        <a:lstStyle/>
        <a:p>
          <a:r>
            <a:rPr lang="en-IN" sz="2400" b="1" dirty="0">
              <a:solidFill>
                <a:schemeClr val="bg1"/>
              </a:solidFill>
              <a:latin typeface="Playfair Display" panose="00000500000000000000" pitchFamily="2" charset="0"/>
            </a:rPr>
            <a:t>SPLASH</a:t>
          </a:r>
        </a:p>
      </dgm:t>
    </dgm:pt>
    <dgm:pt modelId="{2E465DF3-F594-447B-A65B-2BD37F10DC18}" type="parTrans" cxnId="{E66BCA54-10C8-4B57-AC6C-508F28680A5D}">
      <dgm:prSet/>
      <dgm:spPr/>
      <dgm:t>
        <a:bodyPr/>
        <a:lstStyle/>
        <a:p>
          <a:endParaRPr lang="en-IN"/>
        </a:p>
      </dgm:t>
    </dgm:pt>
    <dgm:pt modelId="{D33ED6E8-9E85-4F58-8356-75A7B1EEEF0B}" type="sibTrans" cxnId="{E66BCA54-10C8-4B57-AC6C-508F28680A5D}">
      <dgm:prSet/>
      <dgm:spPr/>
      <dgm:t>
        <a:bodyPr/>
        <a:lstStyle/>
        <a:p>
          <a:endParaRPr lang="en-IN"/>
        </a:p>
      </dgm:t>
    </dgm:pt>
    <dgm:pt modelId="{4DA33C02-955F-4979-A2C1-C563893B2D2E}">
      <dgm:prSet phldrT="[Text]"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Brand</a:t>
          </a:r>
        </a:p>
      </dgm:t>
    </dgm:pt>
    <dgm:pt modelId="{388ABDDF-1021-4BFF-9291-CE763B3F2345}" type="parTrans" cxnId="{04AACAAC-DED9-4819-86D9-3BCB3C609EEC}">
      <dgm:prSet/>
      <dgm:spPr/>
      <dgm:t>
        <a:bodyPr/>
        <a:lstStyle/>
        <a:p>
          <a:endParaRPr lang="en-IN"/>
        </a:p>
      </dgm:t>
    </dgm:pt>
    <dgm:pt modelId="{7466F7AE-FC5D-45AF-AF92-A365A091A82D}" type="sibTrans" cxnId="{04AACAAC-DED9-4819-86D9-3BCB3C609EEC}">
      <dgm:prSet/>
      <dgm:spPr/>
      <dgm:t>
        <a:bodyPr/>
        <a:lstStyle/>
        <a:p>
          <a:endParaRPr lang="en-IN"/>
        </a:p>
      </dgm:t>
    </dgm:pt>
    <dgm:pt modelId="{BD87EDD3-AEA1-459D-8075-2B0A299DD945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Platform</a:t>
          </a:r>
        </a:p>
      </dgm:t>
    </dgm:pt>
    <dgm:pt modelId="{45B122C9-1DB9-427C-9D4B-97EDABFD9E80}" type="parTrans" cxnId="{D472F056-CA65-4B93-9534-02606BD7671C}">
      <dgm:prSet/>
      <dgm:spPr/>
      <dgm:t>
        <a:bodyPr/>
        <a:lstStyle/>
        <a:p>
          <a:endParaRPr lang="en-IN"/>
        </a:p>
      </dgm:t>
    </dgm:pt>
    <dgm:pt modelId="{F41F7F1E-D8B9-4B18-96F2-324E03513528}" type="sibTrans" cxnId="{D472F056-CA65-4B93-9534-02606BD7671C}">
      <dgm:prSet/>
      <dgm:spPr/>
      <dgm:t>
        <a:bodyPr/>
        <a:lstStyle/>
        <a:p>
          <a:endParaRPr lang="en-IN"/>
        </a:p>
      </dgm:t>
    </dgm:pt>
    <dgm:pt modelId="{FD4B7F30-82D5-4ECE-A527-1250F32047E5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Leaderboard winner</a:t>
          </a:r>
        </a:p>
      </dgm:t>
    </dgm:pt>
    <dgm:pt modelId="{E3976A73-92AC-4A2F-BDF4-CAADB7FCB4CF}" type="parTrans" cxnId="{F09A4773-CF25-4D13-8BF2-34722928660D}">
      <dgm:prSet/>
      <dgm:spPr/>
      <dgm:t>
        <a:bodyPr/>
        <a:lstStyle/>
        <a:p>
          <a:endParaRPr lang="en-IN"/>
        </a:p>
      </dgm:t>
    </dgm:pt>
    <dgm:pt modelId="{173B4C40-848E-4A6A-975F-718F50A61D72}" type="sibTrans" cxnId="{F09A4773-CF25-4D13-8BF2-34722928660D}">
      <dgm:prSet/>
      <dgm:spPr/>
      <dgm:t>
        <a:bodyPr/>
        <a:lstStyle/>
        <a:p>
          <a:endParaRPr lang="en-IN"/>
        </a:p>
      </dgm:t>
    </dgm:pt>
    <dgm:pt modelId="{72128FA8-3B23-4AB2-8B30-3F499ACED5DF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Campaign Creation</a:t>
          </a:r>
        </a:p>
      </dgm:t>
    </dgm:pt>
    <dgm:pt modelId="{F513E3F3-FC82-4832-ACAC-06F5F22203FA}" type="parTrans" cxnId="{A9663D31-9FCE-4347-90E2-053B4CA537BC}">
      <dgm:prSet/>
      <dgm:spPr/>
      <dgm:t>
        <a:bodyPr/>
        <a:lstStyle/>
        <a:p>
          <a:endParaRPr lang="en-IN"/>
        </a:p>
      </dgm:t>
    </dgm:pt>
    <dgm:pt modelId="{F1882D1A-5718-4792-9E21-05C48C1BD88F}" type="sibTrans" cxnId="{A9663D31-9FCE-4347-90E2-053B4CA537BC}">
      <dgm:prSet/>
      <dgm:spPr/>
      <dgm:t>
        <a:bodyPr/>
        <a:lstStyle/>
        <a:p>
          <a:endParaRPr lang="en-IN"/>
        </a:p>
      </dgm:t>
    </dgm:pt>
    <dgm:pt modelId="{EC546CB3-54BB-4351-A292-C0C2EEC3A74D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Fund distribution</a:t>
          </a:r>
        </a:p>
      </dgm:t>
    </dgm:pt>
    <dgm:pt modelId="{E95A608E-0E12-443E-8534-0099DDD82C3E}" type="parTrans" cxnId="{28AAFF11-3819-41A5-868F-375B8A2E91AF}">
      <dgm:prSet/>
      <dgm:spPr/>
      <dgm:t>
        <a:bodyPr/>
        <a:lstStyle/>
        <a:p>
          <a:endParaRPr lang="en-IN"/>
        </a:p>
      </dgm:t>
    </dgm:pt>
    <dgm:pt modelId="{8CCFFE29-89D5-4919-BD5C-CBD6B48F5472}" type="sibTrans" cxnId="{28AAFF11-3819-41A5-868F-375B8A2E91AF}">
      <dgm:prSet/>
      <dgm:spPr/>
      <dgm:t>
        <a:bodyPr/>
        <a:lstStyle/>
        <a:p>
          <a:endParaRPr lang="en-IN"/>
        </a:p>
      </dgm:t>
    </dgm:pt>
    <dgm:pt modelId="{D9247418-F4B5-4E15-A788-464AC060791C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Solana Action Blink URL</a:t>
          </a:r>
        </a:p>
      </dgm:t>
    </dgm:pt>
    <dgm:pt modelId="{865FD1D8-12E2-4E36-B5C6-44EA0DBFE620}" type="parTrans" cxnId="{17F6CE79-DB37-46A7-809C-5F58CEE2FD29}">
      <dgm:prSet/>
      <dgm:spPr/>
      <dgm:t>
        <a:bodyPr/>
        <a:lstStyle/>
        <a:p>
          <a:endParaRPr lang="en-IN"/>
        </a:p>
      </dgm:t>
    </dgm:pt>
    <dgm:pt modelId="{2604C989-59A5-49BF-8C81-4F8058F4E34E}" type="sibTrans" cxnId="{17F6CE79-DB37-46A7-809C-5F58CEE2FD29}">
      <dgm:prSet/>
      <dgm:spPr/>
      <dgm:t>
        <a:bodyPr/>
        <a:lstStyle/>
        <a:p>
          <a:endParaRPr lang="en-IN"/>
        </a:p>
      </dgm:t>
    </dgm:pt>
    <dgm:pt modelId="{A46FAD5C-C162-4501-98F8-FAEFC506DD61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User</a:t>
          </a:r>
        </a:p>
      </dgm:t>
    </dgm:pt>
    <dgm:pt modelId="{317BA00D-0438-4016-B7EE-14771ADFD4E2}" type="parTrans" cxnId="{974EB3DB-93AE-4CED-96D8-EA60DAC69AFF}">
      <dgm:prSet/>
      <dgm:spPr/>
      <dgm:t>
        <a:bodyPr/>
        <a:lstStyle/>
        <a:p>
          <a:endParaRPr lang="en-IN"/>
        </a:p>
      </dgm:t>
    </dgm:pt>
    <dgm:pt modelId="{47CB6072-63B9-4536-BC15-EB28AE984E1C}" type="sibTrans" cxnId="{974EB3DB-93AE-4CED-96D8-EA60DAC69AFF}">
      <dgm:prSet/>
      <dgm:spPr/>
      <dgm:t>
        <a:bodyPr/>
        <a:lstStyle/>
        <a:p>
          <a:endParaRPr lang="en-IN"/>
        </a:p>
      </dgm:t>
    </dgm:pt>
    <dgm:pt modelId="{06A01414-21D4-4D4C-A450-FF9E22310753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Blink</a:t>
          </a:r>
        </a:p>
      </dgm:t>
    </dgm:pt>
    <dgm:pt modelId="{6E344B26-DD91-444B-B5D1-D788B9937FDA}" type="parTrans" cxnId="{C4846061-A836-4288-9F7C-16DDBEECC009}">
      <dgm:prSet/>
      <dgm:spPr/>
      <dgm:t>
        <a:bodyPr/>
        <a:lstStyle/>
        <a:p>
          <a:endParaRPr lang="en-IN"/>
        </a:p>
      </dgm:t>
    </dgm:pt>
    <dgm:pt modelId="{80B81D36-DE01-4CF8-ABDF-0A668CDC2A8E}" type="sibTrans" cxnId="{C4846061-A836-4288-9F7C-16DDBEECC009}">
      <dgm:prSet/>
      <dgm:spPr/>
      <dgm:t>
        <a:bodyPr/>
        <a:lstStyle/>
        <a:p>
          <a:endParaRPr lang="en-IN"/>
        </a:p>
      </dgm:t>
    </dgm:pt>
    <dgm:pt modelId="{9E97F828-83F8-4454-A1DA-16455B7F1927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Solana Action URL</a:t>
          </a:r>
        </a:p>
      </dgm:t>
    </dgm:pt>
    <dgm:pt modelId="{B60FED40-42B2-487A-9010-12602D1ACF29}" type="parTrans" cxnId="{75CA179D-7E24-4F96-BC46-4C7F62C0DE3B}">
      <dgm:prSet/>
      <dgm:spPr/>
      <dgm:t>
        <a:bodyPr/>
        <a:lstStyle/>
        <a:p>
          <a:endParaRPr lang="en-IN"/>
        </a:p>
      </dgm:t>
    </dgm:pt>
    <dgm:pt modelId="{EA09B5AA-B3CD-4733-8EB4-956B3E23A104}" type="sibTrans" cxnId="{75CA179D-7E24-4F96-BC46-4C7F62C0DE3B}">
      <dgm:prSet/>
      <dgm:spPr/>
      <dgm:t>
        <a:bodyPr/>
        <a:lstStyle/>
        <a:p>
          <a:endParaRPr lang="en-IN"/>
        </a:p>
      </dgm:t>
    </dgm:pt>
    <dgm:pt modelId="{BCB1D451-0D97-4678-B716-905A662CF70F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Pay charges to participate</a:t>
          </a:r>
        </a:p>
      </dgm:t>
    </dgm:pt>
    <dgm:pt modelId="{6AE13FE7-C557-4ADE-8277-14C35912EC9C}" type="parTrans" cxnId="{89CB82B9-B46B-444D-BA61-0079F5150997}">
      <dgm:prSet/>
      <dgm:spPr/>
      <dgm:t>
        <a:bodyPr/>
        <a:lstStyle/>
        <a:p>
          <a:endParaRPr lang="en-IN"/>
        </a:p>
      </dgm:t>
    </dgm:pt>
    <dgm:pt modelId="{6D9EE66F-7C0F-4D3B-9016-036CF26E7DA8}" type="sibTrans" cxnId="{89CB82B9-B46B-444D-BA61-0079F5150997}">
      <dgm:prSet/>
      <dgm:spPr/>
      <dgm:t>
        <a:bodyPr/>
        <a:lstStyle/>
        <a:p>
          <a:endParaRPr lang="en-IN"/>
        </a:p>
      </dgm:t>
    </dgm:pt>
    <dgm:pt modelId="{BB1671D0-7A15-48AD-ACD4-192764F15B0E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Explore Campaign</a:t>
          </a:r>
        </a:p>
      </dgm:t>
    </dgm:pt>
    <dgm:pt modelId="{EE0101F6-F8FB-4D91-928C-EF8E2596AA3F}" type="parTrans" cxnId="{B5BCD1CB-0E43-4944-BC11-310383B494A2}">
      <dgm:prSet/>
      <dgm:spPr/>
      <dgm:t>
        <a:bodyPr/>
        <a:lstStyle/>
        <a:p>
          <a:endParaRPr lang="en-IN"/>
        </a:p>
      </dgm:t>
    </dgm:pt>
    <dgm:pt modelId="{805FCEF9-A481-4FEA-8009-9CF546BF6E42}" type="sibTrans" cxnId="{B5BCD1CB-0E43-4944-BC11-310383B494A2}">
      <dgm:prSet/>
      <dgm:spPr/>
      <dgm:t>
        <a:bodyPr/>
        <a:lstStyle/>
        <a:p>
          <a:endParaRPr lang="en-IN"/>
        </a:p>
      </dgm:t>
    </dgm:pt>
    <dgm:pt modelId="{C2FE8A2A-F209-46B2-96BC-5C2D174ECE6F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Reclaim collects Instagram view </a:t>
          </a:r>
        </a:p>
      </dgm:t>
    </dgm:pt>
    <dgm:pt modelId="{75FBBDD8-28AE-462D-ADF5-BA2C2FE45E63}" type="parTrans" cxnId="{EC13C9AD-C715-4D72-BD5F-679DAAD806EB}">
      <dgm:prSet/>
      <dgm:spPr/>
      <dgm:t>
        <a:bodyPr/>
        <a:lstStyle/>
        <a:p>
          <a:endParaRPr lang="en-IN"/>
        </a:p>
      </dgm:t>
    </dgm:pt>
    <dgm:pt modelId="{C9CE9827-BDFB-4ADC-8D12-4ADB5492C9E1}" type="sibTrans" cxnId="{EC13C9AD-C715-4D72-BD5F-679DAAD806EB}">
      <dgm:prSet/>
      <dgm:spPr/>
      <dgm:t>
        <a:bodyPr/>
        <a:lstStyle/>
        <a:p>
          <a:endParaRPr lang="en-IN"/>
        </a:p>
      </dgm:t>
    </dgm:pt>
    <dgm:pt modelId="{2DDB3477-9724-4113-B2BD-614F4FCC93EB}">
      <dgm:prSet custT="1"/>
      <dgm:spPr/>
      <dgm:t>
        <a:bodyPr/>
        <a:lstStyle/>
        <a:p>
          <a:r>
            <a:rPr lang="en-IN" sz="2000" dirty="0" err="1">
              <a:solidFill>
                <a:schemeClr val="bg1"/>
              </a:solidFill>
              <a:latin typeface="Playfair Display" panose="00000500000000000000" pitchFamily="2" charset="0"/>
            </a:rPr>
            <a:t>zkLTS</a:t>
          </a:r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 proof</a:t>
          </a:r>
        </a:p>
      </dgm:t>
    </dgm:pt>
    <dgm:pt modelId="{8FEE12E2-BC56-4D65-B039-6FD8E22F198D}" type="parTrans" cxnId="{3E31E16E-1756-408F-ACB7-2C0F84F4FAD6}">
      <dgm:prSet/>
      <dgm:spPr/>
      <dgm:t>
        <a:bodyPr/>
        <a:lstStyle/>
        <a:p>
          <a:endParaRPr lang="en-IN"/>
        </a:p>
      </dgm:t>
    </dgm:pt>
    <dgm:pt modelId="{EEC32D14-FA7E-4202-9EC6-A7406755DC68}" type="sibTrans" cxnId="{3E31E16E-1756-408F-ACB7-2C0F84F4FAD6}">
      <dgm:prSet/>
      <dgm:spPr/>
      <dgm:t>
        <a:bodyPr/>
        <a:lstStyle/>
        <a:p>
          <a:endParaRPr lang="en-IN"/>
        </a:p>
      </dgm:t>
    </dgm:pt>
    <dgm:pt modelId="{55D7718F-87A0-4DC1-B2BE-8DF940B75747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Reclaim SDK</a:t>
          </a:r>
        </a:p>
      </dgm:t>
    </dgm:pt>
    <dgm:pt modelId="{97525F59-AF26-47D0-9F2F-359EB5D43BD7}" type="parTrans" cxnId="{9A7144FF-0289-477B-AAF5-A407C597151F}">
      <dgm:prSet/>
      <dgm:spPr/>
      <dgm:t>
        <a:bodyPr/>
        <a:lstStyle/>
        <a:p>
          <a:endParaRPr lang="en-IN"/>
        </a:p>
      </dgm:t>
    </dgm:pt>
    <dgm:pt modelId="{F1CCD77E-A5CF-4697-9C23-C2257FD28555}" type="sibTrans" cxnId="{9A7144FF-0289-477B-AAF5-A407C597151F}">
      <dgm:prSet/>
      <dgm:spPr/>
      <dgm:t>
        <a:bodyPr/>
        <a:lstStyle/>
        <a:p>
          <a:endParaRPr lang="en-IN"/>
        </a:p>
      </dgm:t>
    </dgm:pt>
    <dgm:pt modelId="{726F0082-7AAB-43F9-9935-A1B30B6A9DC4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Proof Sent</a:t>
          </a:r>
        </a:p>
      </dgm:t>
    </dgm:pt>
    <dgm:pt modelId="{10DA4493-433C-48FE-8742-F315CBB093E3}" type="parTrans" cxnId="{9A9ACD5E-1F1E-41B4-9D3C-E663481C04F1}">
      <dgm:prSet/>
      <dgm:spPr/>
      <dgm:t>
        <a:bodyPr/>
        <a:lstStyle/>
        <a:p>
          <a:endParaRPr lang="en-IN"/>
        </a:p>
      </dgm:t>
    </dgm:pt>
    <dgm:pt modelId="{8284BAAF-B3C5-45D5-99E6-2E3A2795E306}" type="sibTrans" cxnId="{9A9ACD5E-1F1E-41B4-9D3C-E663481C04F1}">
      <dgm:prSet/>
      <dgm:spPr/>
      <dgm:t>
        <a:bodyPr/>
        <a:lstStyle/>
        <a:p>
          <a:endParaRPr lang="en-IN"/>
        </a:p>
      </dgm:t>
    </dgm:pt>
    <dgm:pt modelId="{01DC963B-656E-4126-8EC9-EB55286E5824}">
      <dgm:prSet custT="1"/>
      <dgm:spPr/>
      <dgm:t>
        <a:bodyPr/>
        <a:lstStyle/>
        <a:p>
          <a:r>
            <a:rPr lang="en-IN" sz="2000" dirty="0">
              <a:solidFill>
                <a:schemeClr val="bg1"/>
              </a:solidFill>
              <a:latin typeface="Playfair Display" panose="00000500000000000000" pitchFamily="2" charset="0"/>
            </a:rPr>
            <a:t>Update leaderboard</a:t>
          </a:r>
        </a:p>
      </dgm:t>
    </dgm:pt>
    <dgm:pt modelId="{E1DC5108-2BBB-4E79-B730-6B91CDFC20A8}" type="parTrans" cxnId="{90B204B8-34FD-45D6-B6B7-D3B01C8D91BC}">
      <dgm:prSet/>
      <dgm:spPr/>
      <dgm:t>
        <a:bodyPr/>
        <a:lstStyle/>
        <a:p>
          <a:endParaRPr lang="en-IN"/>
        </a:p>
      </dgm:t>
    </dgm:pt>
    <dgm:pt modelId="{94D98083-89D2-40C3-B854-B985030B2521}" type="sibTrans" cxnId="{90B204B8-34FD-45D6-B6B7-D3B01C8D91BC}">
      <dgm:prSet/>
      <dgm:spPr/>
      <dgm:t>
        <a:bodyPr/>
        <a:lstStyle/>
        <a:p>
          <a:endParaRPr lang="en-IN"/>
        </a:p>
      </dgm:t>
    </dgm:pt>
    <dgm:pt modelId="{E970C598-421C-42F2-85BA-3EAC1EA20409}" type="pres">
      <dgm:prSet presAssocID="{5FA9C2B7-56A8-403A-91F7-7CFBCFBA5E5C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03C946E-F93A-4EF3-AF50-A9D320125E17}" type="pres">
      <dgm:prSet presAssocID="{08009BB0-BF6A-47B6-AF75-E5202D6B9787}" presName="hierRoot1" presStyleCnt="0">
        <dgm:presLayoutVars>
          <dgm:hierBranch val="init"/>
        </dgm:presLayoutVars>
      </dgm:prSet>
      <dgm:spPr/>
    </dgm:pt>
    <dgm:pt modelId="{4406E836-86F7-42AA-9BBE-8CE2B83705C7}" type="pres">
      <dgm:prSet presAssocID="{08009BB0-BF6A-47B6-AF75-E5202D6B9787}" presName="rootComposite1" presStyleCnt="0"/>
      <dgm:spPr/>
    </dgm:pt>
    <dgm:pt modelId="{5CA3203A-2A99-43A9-B102-7E3DFDB481A7}" type="pres">
      <dgm:prSet presAssocID="{08009BB0-BF6A-47B6-AF75-E5202D6B9787}" presName="rootText1" presStyleLbl="alignAcc1" presStyleIdx="0" presStyleCnt="0">
        <dgm:presLayoutVars>
          <dgm:chPref val="3"/>
        </dgm:presLayoutVars>
      </dgm:prSet>
      <dgm:spPr/>
    </dgm:pt>
    <dgm:pt modelId="{295A2B8C-BD27-41E1-9889-C4B8FC752F8B}" type="pres">
      <dgm:prSet presAssocID="{08009BB0-BF6A-47B6-AF75-E5202D6B9787}" presName="topArc1" presStyleLbl="parChTrans1D1" presStyleIdx="0" presStyleCnt="34"/>
      <dgm:spPr/>
    </dgm:pt>
    <dgm:pt modelId="{F71EF68A-CF1D-41BC-8D7E-C88CCC2192F5}" type="pres">
      <dgm:prSet presAssocID="{08009BB0-BF6A-47B6-AF75-E5202D6B9787}" presName="bottomArc1" presStyleLbl="parChTrans1D1" presStyleIdx="1" presStyleCnt="34"/>
      <dgm:spPr/>
    </dgm:pt>
    <dgm:pt modelId="{DEFA44B7-CDCC-44FD-9ED3-D3937CF211E9}" type="pres">
      <dgm:prSet presAssocID="{08009BB0-BF6A-47B6-AF75-E5202D6B9787}" presName="topConnNode1" presStyleLbl="node1" presStyleIdx="0" presStyleCnt="0"/>
      <dgm:spPr/>
    </dgm:pt>
    <dgm:pt modelId="{D1A9ED06-CD8E-4F39-A82B-6CB7C70717A5}" type="pres">
      <dgm:prSet presAssocID="{08009BB0-BF6A-47B6-AF75-E5202D6B9787}" presName="hierChild2" presStyleCnt="0"/>
      <dgm:spPr/>
    </dgm:pt>
    <dgm:pt modelId="{476653A2-E1B8-40D5-9CFB-87C5FA37216C}" type="pres">
      <dgm:prSet presAssocID="{388ABDDF-1021-4BFF-9291-CE763B3F2345}" presName="Name28" presStyleLbl="parChTrans1D2" presStyleIdx="0" presStyleCnt="2"/>
      <dgm:spPr/>
    </dgm:pt>
    <dgm:pt modelId="{45ACF18B-F329-4A1A-94CB-F806558729E0}" type="pres">
      <dgm:prSet presAssocID="{4DA33C02-955F-4979-A2C1-C563893B2D2E}" presName="hierRoot2" presStyleCnt="0">
        <dgm:presLayoutVars>
          <dgm:hierBranch val="init"/>
        </dgm:presLayoutVars>
      </dgm:prSet>
      <dgm:spPr/>
    </dgm:pt>
    <dgm:pt modelId="{E36E5F46-9C4B-43AD-9F25-D376E552D14B}" type="pres">
      <dgm:prSet presAssocID="{4DA33C02-955F-4979-A2C1-C563893B2D2E}" presName="rootComposite2" presStyleCnt="0"/>
      <dgm:spPr/>
    </dgm:pt>
    <dgm:pt modelId="{6633FF10-6F34-4DED-8E79-27A0214DCC45}" type="pres">
      <dgm:prSet presAssocID="{4DA33C02-955F-4979-A2C1-C563893B2D2E}" presName="rootText2" presStyleLbl="alignAcc1" presStyleIdx="0" presStyleCnt="0" custScaleY="117227">
        <dgm:presLayoutVars>
          <dgm:chPref val="3"/>
        </dgm:presLayoutVars>
      </dgm:prSet>
      <dgm:spPr/>
    </dgm:pt>
    <dgm:pt modelId="{096AABF5-C275-4A68-8FAE-9DE690A4AE62}" type="pres">
      <dgm:prSet presAssocID="{4DA33C02-955F-4979-A2C1-C563893B2D2E}" presName="topArc2" presStyleLbl="parChTrans1D1" presStyleIdx="2" presStyleCnt="34"/>
      <dgm:spPr/>
    </dgm:pt>
    <dgm:pt modelId="{388E8331-A159-48BA-B302-7085B71C0659}" type="pres">
      <dgm:prSet presAssocID="{4DA33C02-955F-4979-A2C1-C563893B2D2E}" presName="bottomArc2" presStyleLbl="parChTrans1D1" presStyleIdx="3" presStyleCnt="34"/>
      <dgm:spPr/>
    </dgm:pt>
    <dgm:pt modelId="{57869D2E-574F-4FF4-A82C-1AC0AC7FC287}" type="pres">
      <dgm:prSet presAssocID="{4DA33C02-955F-4979-A2C1-C563893B2D2E}" presName="topConnNode2" presStyleLbl="node2" presStyleIdx="0" presStyleCnt="0"/>
      <dgm:spPr/>
    </dgm:pt>
    <dgm:pt modelId="{1927A865-A434-4919-8372-3F64E1E83260}" type="pres">
      <dgm:prSet presAssocID="{4DA33C02-955F-4979-A2C1-C563893B2D2E}" presName="hierChild4" presStyleCnt="0"/>
      <dgm:spPr/>
    </dgm:pt>
    <dgm:pt modelId="{6E22EB20-E503-4C2F-838D-FFA24E3EBC66}" type="pres">
      <dgm:prSet presAssocID="{45B122C9-1DB9-427C-9D4B-97EDABFD9E80}" presName="Name28" presStyleLbl="parChTrans1D3" presStyleIdx="0" presStyleCnt="3"/>
      <dgm:spPr/>
    </dgm:pt>
    <dgm:pt modelId="{9F98D3B1-08DD-46CF-BD7E-3B7BA001F05E}" type="pres">
      <dgm:prSet presAssocID="{BD87EDD3-AEA1-459D-8075-2B0A299DD945}" presName="hierRoot2" presStyleCnt="0">
        <dgm:presLayoutVars>
          <dgm:hierBranch val="init"/>
        </dgm:presLayoutVars>
      </dgm:prSet>
      <dgm:spPr/>
    </dgm:pt>
    <dgm:pt modelId="{86704319-3E71-4EF9-8C66-C1C63BF6C09C}" type="pres">
      <dgm:prSet presAssocID="{BD87EDD3-AEA1-459D-8075-2B0A299DD945}" presName="rootComposite2" presStyleCnt="0"/>
      <dgm:spPr/>
    </dgm:pt>
    <dgm:pt modelId="{401A2581-31B5-491A-AF09-1A3BF60FACD3}" type="pres">
      <dgm:prSet presAssocID="{BD87EDD3-AEA1-459D-8075-2B0A299DD945}" presName="rootText2" presStyleLbl="alignAcc1" presStyleIdx="0" presStyleCnt="0" custScaleY="109973">
        <dgm:presLayoutVars>
          <dgm:chPref val="3"/>
        </dgm:presLayoutVars>
      </dgm:prSet>
      <dgm:spPr/>
    </dgm:pt>
    <dgm:pt modelId="{17F4EFE1-EBE9-47A7-9610-0327B858DA17}" type="pres">
      <dgm:prSet presAssocID="{BD87EDD3-AEA1-459D-8075-2B0A299DD945}" presName="topArc2" presStyleLbl="parChTrans1D1" presStyleIdx="4" presStyleCnt="34"/>
      <dgm:spPr/>
    </dgm:pt>
    <dgm:pt modelId="{AC9B0D45-1F7C-4ADD-832E-C8F58D424382}" type="pres">
      <dgm:prSet presAssocID="{BD87EDD3-AEA1-459D-8075-2B0A299DD945}" presName="bottomArc2" presStyleLbl="parChTrans1D1" presStyleIdx="5" presStyleCnt="34"/>
      <dgm:spPr/>
    </dgm:pt>
    <dgm:pt modelId="{A3C090C2-2BE1-4BB5-8CCB-11B44B5CC87A}" type="pres">
      <dgm:prSet presAssocID="{BD87EDD3-AEA1-459D-8075-2B0A299DD945}" presName="topConnNode2" presStyleLbl="node3" presStyleIdx="0" presStyleCnt="0"/>
      <dgm:spPr/>
    </dgm:pt>
    <dgm:pt modelId="{78E6755C-FBA5-4BA6-9740-492F8A03EBFA}" type="pres">
      <dgm:prSet presAssocID="{BD87EDD3-AEA1-459D-8075-2B0A299DD945}" presName="hierChild4" presStyleCnt="0"/>
      <dgm:spPr/>
    </dgm:pt>
    <dgm:pt modelId="{5CAE364D-C87E-47E1-8968-E5B6ED7C3C0E}" type="pres">
      <dgm:prSet presAssocID="{E3976A73-92AC-4A2F-BDF4-CAADB7FCB4CF}" presName="Name28" presStyleLbl="parChTrans1D4" presStyleIdx="0" presStyleCnt="11"/>
      <dgm:spPr/>
    </dgm:pt>
    <dgm:pt modelId="{6A42B5AC-40DF-4AE1-A363-1B97849CDC35}" type="pres">
      <dgm:prSet presAssocID="{FD4B7F30-82D5-4ECE-A527-1250F32047E5}" presName="hierRoot2" presStyleCnt="0">
        <dgm:presLayoutVars>
          <dgm:hierBranch val="init"/>
        </dgm:presLayoutVars>
      </dgm:prSet>
      <dgm:spPr/>
    </dgm:pt>
    <dgm:pt modelId="{E71F2AE2-AE14-420C-8C15-11AE3C4C65E0}" type="pres">
      <dgm:prSet presAssocID="{FD4B7F30-82D5-4ECE-A527-1250F32047E5}" presName="rootComposite2" presStyleCnt="0"/>
      <dgm:spPr/>
    </dgm:pt>
    <dgm:pt modelId="{65FB72AB-DF1A-434D-B99E-ACF0051A00AE}" type="pres">
      <dgm:prSet presAssocID="{FD4B7F30-82D5-4ECE-A527-1250F32047E5}" presName="rootText2" presStyleLbl="alignAcc1" presStyleIdx="0" presStyleCnt="0" custScaleX="212308">
        <dgm:presLayoutVars>
          <dgm:chPref val="3"/>
        </dgm:presLayoutVars>
      </dgm:prSet>
      <dgm:spPr/>
    </dgm:pt>
    <dgm:pt modelId="{8997B60E-818C-46E6-840B-202ADFEAF611}" type="pres">
      <dgm:prSet presAssocID="{FD4B7F30-82D5-4ECE-A527-1250F32047E5}" presName="topArc2" presStyleLbl="parChTrans1D1" presStyleIdx="6" presStyleCnt="34"/>
      <dgm:spPr/>
    </dgm:pt>
    <dgm:pt modelId="{A5B259E3-BEA6-42DE-AFC5-EFC8C22DBABF}" type="pres">
      <dgm:prSet presAssocID="{FD4B7F30-82D5-4ECE-A527-1250F32047E5}" presName="bottomArc2" presStyleLbl="parChTrans1D1" presStyleIdx="7" presStyleCnt="34"/>
      <dgm:spPr/>
    </dgm:pt>
    <dgm:pt modelId="{48C72EBC-DBE9-48DC-A516-B416E943B468}" type="pres">
      <dgm:prSet presAssocID="{FD4B7F30-82D5-4ECE-A527-1250F32047E5}" presName="topConnNode2" presStyleLbl="node4" presStyleIdx="0" presStyleCnt="0"/>
      <dgm:spPr/>
    </dgm:pt>
    <dgm:pt modelId="{6E0FEA81-A33F-426B-B1EA-955D3F0C06F3}" type="pres">
      <dgm:prSet presAssocID="{FD4B7F30-82D5-4ECE-A527-1250F32047E5}" presName="hierChild4" presStyleCnt="0"/>
      <dgm:spPr/>
    </dgm:pt>
    <dgm:pt modelId="{96AD99D2-A955-4C99-9E37-A89BC1688887}" type="pres">
      <dgm:prSet presAssocID="{E95A608E-0E12-443E-8534-0099DDD82C3E}" presName="Name28" presStyleLbl="parChTrans1D4" presStyleIdx="1" presStyleCnt="11"/>
      <dgm:spPr/>
    </dgm:pt>
    <dgm:pt modelId="{055AF4E5-A5AE-4CB3-AECA-C39C1BC27E8B}" type="pres">
      <dgm:prSet presAssocID="{EC546CB3-54BB-4351-A292-C0C2EEC3A74D}" presName="hierRoot2" presStyleCnt="0">
        <dgm:presLayoutVars>
          <dgm:hierBranch val="init"/>
        </dgm:presLayoutVars>
      </dgm:prSet>
      <dgm:spPr/>
    </dgm:pt>
    <dgm:pt modelId="{B40575E2-12CD-41E2-B3EE-D7725FF80332}" type="pres">
      <dgm:prSet presAssocID="{EC546CB3-54BB-4351-A292-C0C2EEC3A74D}" presName="rootComposite2" presStyleCnt="0"/>
      <dgm:spPr/>
    </dgm:pt>
    <dgm:pt modelId="{50C640E7-FF1F-43B9-9EED-AC12AFDB7800}" type="pres">
      <dgm:prSet presAssocID="{EC546CB3-54BB-4351-A292-C0C2EEC3A74D}" presName="rootText2" presStyleLbl="alignAcc1" presStyleIdx="0" presStyleCnt="0" custScaleX="172860">
        <dgm:presLayoutVars>
          <dgm:chPref val="3"/>
        </dgm:presLayoutVars>
      </dgm:prSet>
      <dgm:spPr/>
    </dgm:pt>
    <dgm:pt modelId="{5C18434D-2A98-484F-ABD4-08008D2810DF}" type="pres">
      <dgm:prSet presAssocID="{EC546CB3-54BB-4351-A292-C0C2EEC3A74D}" presName="topArc2" presStyleLbl="parChTrans1D1" presStyleIdx="8" presStyleCnt="34"/>
      <dgm:spPr/>
    </dgm:pt>
    <dgm:pt modelId="{D5651A64-0B97-4C64-B32F-8D0382EDBD0D}" type="pres">
      <dgm:prSet presAssocID="{EC546CB3-54BB-4351-A292-C0C2EEC3A74D}" presName="bottomArc2" presStyleLbl="parChTrans1D1" presStyleIdx="9" presStyleCnt="34"/>
      <dgm:spPr/>
    </dgm:pt>
    <dgm:pt modelId="{D89EB455-EE4D-4A44-946F-DE51834ABC2F}" type="pres">
      <dgm:prSet presAssocID="{EC546CB3-54BB-4351-A292-C0C2EEC3A74D}" presName="topConnNode2" presStyleLbl="node4" presStyleIdx="0" presStyleCnt="0"/>
      <dgm:spPr/>
    </dgm:pt>
    <dgm:pt modelId="{1250BB04-D984-49BD-BE9D-B53D7B60A27C}" type="pres">
      <dgm:prSet presAssocID="{EC546CB3-54BB-4351-A292-C0C2EEC3A74D}" presName="hierChild4" presStyleCnt="0"/>
      <dgm:spPr/>
    </dgm:pt>
    <dgm:pt modelId="{7DADB750-112C-4379-B284-1F2EDC9CB322}" type="pres">
      <dgm:prSet presAssocID="{EC546CB3-54BB-4351-A292-C0C2EEC3A74D}" presName="hierChild5" presStyleCnt="0"/>
      <dgm:spPr/>
    </dgm:pt>
    <dgm:pt modelId="{B51E3341-D061-4AB2-915F-1A38C6BD81CA}" type="pres">
      <dgm:prSet presAssocID="{FD4B7F30-82D5-4ECE-A527-1250F32047E5}" presName="hierChild5" presStyleCnt="0"/>
      <dgm:spPr/>
    </dgm:pt>
    <dgm:pt modelId="{C2E20A02-C8DC-4E03-9BA9-7C94352F2941}" type="pres">
      <dgm:prSet presAssocID="{F513E3F3-FC82-4832-ACAC-06F5F22203FA}" presName="Name28" presStyleLbl="parChTrans1D4" presStyleIdx="2" presStyleCnt="11"/>
      <dgm:spPr/>
    </dgm:pt>
    <dgm:pt modelId="{8AA6D6E1-618B-4059-A226-3105892249E8}" type="pres">
      <dgm:prSet presAssocID="{72128FA8-3B23-4AB2-8B30-3F499ACED5DF}" presName="hierRoot2" presStyleCnt="0">
        <dgm:presLayoutVars>
          <dgm:hierBranch val="init"/>
        </dgm:presLayoutVars>
      </dgm:prSet>
      <dgm:spPr/>
    </dgm:pt>
    <dgm:pt modelId="{526BE8D0-A3D7-4EE6-A456-8ADD198A87B9}" type="pres">
      <dgm:prSet presAssocID="{72128FA8-3B23-4AB2-8B30-3F499ACED5DF}" presName="rootComposite2" presStyleCnt="0"/>
      <dgm:spPr/>
    </dgm:pt>
    <dgm:pt modelId="{5E032CA6-A4FC-44AF-81B5-D52E25A96BB7}" type="pres">
      <dgm:prSet presAssocID="{72128FA8-3B23-4AB2-8B30-3F499ACED5DF}" presName="rootText2" presStyleLbl="alignAcc1" presStyleIdx="0" presStyleCnt="0" custScaleX="152005">
        <dgm:presLayoutVars>
          <dgm:chPref val="3"/>
        </dgm:presLayoutVars>
      </dgm:prSet>
      <dgm:spPr/>
    </dgm:pt>
    <dgm:pt modelId="{52DFF6DE-6687-47C2-A207-FD7C731EEE02}" type="pres">
      <dgm:prSet presAssocID="{72128FA8-3B23-4AB2-8B30-3F499ACED5DF}" presName="topArc2" presStyleLbl="parChTrans1D1" presStyleIdx="10" presStyleCnt="34"/>
      <dgm:spPr/>
    </dgm:pt>
    <dgm:pt modelId="{F35D7FC2-A163-42B6-985F-188B24F29282}" type="pres">
      <dgm:prSet presAssocID="{72128FA8-3B23-4AB2-8B30-3F499ACED5DF}" presName="bottomArc2" presStyleLbl="parChTrans1D1" presStyleIdx="11" presStyleCnt="34"/>
      <dgm:spPr/>
    </dgm:pt>
    <dgm:pt modelId="{4DEDCE7C-6FE1-4C19-89A4-E1EA08FFCB1B}" type="pres">
      <dgm:prSet presAssocID="{72128FA8-3B23-4AB2-8B30-3F499ACED5DF}" presName="topConnNode2" presStyleLbl="node4" presStyleIdx="0" presStyleCnt="0"/>
      <dgm:spPr/>
    </dgm:pt>
    <dgm:pt modelId="{92834035-50AF-49FD-B033-AB117145F68F}" type="pres">
      <dgm:prSet presAssocID="{72128FA8-3B23-4AB2-8B30-3F499ACED5DF}" presName="hierChild4" presStyleCnt="0"/>
      <dgm:spPr/>
    </dgm:pt>
    <dgm:pt modelId="{37019DDD-D563-4FE6-9BCE-9A5C675941D6}" type="pres">
      <dgm:prSet presAssocID="{865FD1D8-12E2-4E36-B5C6-44EA0DBFE620}" presName="Name28" presStyleLbl="parChTrans1D4" presStyleIdx="3" presStyleCnt="11"/>
      <dgm:spPr/>
    </dgm:pt>
    <dgm:pt modelId="{66FEEF16-242D-48E9-8CA0-3804014A5C7D}" type="pres">
      <dgm:prSet presAssocID="{D9247418-F4B5-4E15-A788-464AC060791C}" presName="hierRoot2" presStyleCnt="0">
        <dgm:presLayoutVars>
          <dgm:hierBranch val="init"/>
        </dgm:presLayoutVars>
      </dgm:prSet>
      <dgm:spPr/>
    </dgm:pt>
    <dgm:pt modelId="{243FFBEC-E486-44E2-800D-83C1D74BE831}" type="pres">
      <dgm:prSet presAssocID="{D9247418-F4B5-4E15-A788-464AC060791C}" presName="rootComposite2" presStyleCnt="0"/>
      <dgm:spPr/>
    </dgm:pt>
    <dgm:pt modelId="{E1BAEB89-EFC1-44D3-939D-5AE4C38E775F}" type="pres">
      <dgm:prSet presAssocID="{D9247418-F4B5-4E15-A788-464AC060791C}" presName="rootText2" presStyleLbl="alignAcc1" presStyleIdx="0" presStyleCnt="0" custScaleX="152514" custScaleY="136936">
        <dgm:presLayoutVars>
          <dgm:chPref val="3"/>
        </dgm:presLayoutVars>
      </dgm:prSet>
      <dgm:spPr/>
    </dgm:pt>
    <dgm:pt modelId="{199CB6B5-91D4-4EF6-BD4C-59C71B189AA4}" type="pres">
      <dgm:prSet presAssocID="{D9247418-F4B5-4E15-A788-464AC060791C}" presName="topArc2" presStyleLbl="parChTrans1D1" presStyleIdx="12" presStyleCnt="34"/>
      <dgm:spPr/>
    </dgm:pt>
    <dgm:pt modelId="{3A5B1AE6-1735-4F59-8882-8D0A712DE57C}" type="pres">
      <dgm:prSet presAssocID="{D9247418-F4B5-4E15-A788-464AC060791C}" presName="bottomArc2" presStyleLbl="parChTrans1D1" presStyleIdx="13" presStyleCnt="34"/>
      <dgm:spPr/>
    </dgm:pt>
    <dgm:pt modelId="{28DA75E7-47B7-4D6B-8ACA-864151DD3277}" type="pres">
      <dgm:prSet presAssocID="{D9247418-F4B5-4E15-A788-464AC060791C}" presName="topConnNode2" presStyleLbl="node4" presStyleIdx="0" presStyleCnt="0"/>
      <dgm:spPr/>
    </dgm:pt>
    <dgm:pt modelId="{65093404-6E3B-43D1-949A-30EDD2026210}" type="pres">
      <dgm:prSet presAssocID="{D9247418-F4B5-4E15-A788-464AC060791C}" presName="hierChild4" presStyleCnt="0"/>
      <dgm:spPr/>
    </dgm:pt>
    <dgm:pt modelId="{0E7D9B4F-DCE4-4CE7-9D7D-65EBA9C933D3}" type="pres">
      <dgm:prSet presAssocID="{D9247418-F4B5-4E15-A788-464AC060791C}" presName="hierChild5" presStyleCnt="0"/>
      <dgm:spPr/>
    </dgm:pt>
    <dgm:pt modelId="{733DEDFF-C900-484B-B2A7-BBE24C9BFB60}" type="pres">
      <dgm:prSet presAssocID="{72128FA8-3B23-4AB2-8B30-3F499ACED5DF}" presName="hierChild5" presStyleCnt="0"/>
      <dgm:spPr/>
    </dgm:pt>
    <dgm:pt modelId="{60061C36-BD07-4006-ADD0-00DC353654C9}" type="pres">
      <dgm:prSet presAssocID="{BD87EDD3-AEA1-459D-8075-2B0A299DD945}" presName="hierChild5" presStyleCnt="0"/>
      <dgm:spPr/>
    </dgm:pt>
    <dgm:pt modelId="{39A6C50D-7FC0-4520-9C58-D0441FA827EE}" type="pres">
      <dgm:prSet presAssocID="{4DA33C02-955F-4979-A2C1-C563893B2D2E}" presName="hierChild5" presStyleCnt="0"/>
      <dgm:spPr/>
    </dgm:pt>
    <dgm:pt modelId="{5AA70DDB-00A7-4F83-9AE6-0AFE43815481}" type="pres">
      <dgm:prSet presAssocID="{317BA00D-0438-4016-B7EE-14771ADFD4E2}" presName="Name28" presStyleLbl="parChTrans1D2" presStyleIdx="1" presStyleCnt="2"/>
      <dgm:spPr/>
    </dgm:pt>
    <dgm:pt modelId="{E3629DE8-D4BD-482F-862C-E130810AD429}" type="pres">
      <dgm:prSet presAssocID="{A46FAD5C-C162-4501-98F8-FAEFC506DD61}" presName="hierRoot2" presStyleCnt="0">
        <dgm:presLayoutVars>
          <dgm:hierBranch val="init"/>
        </dgm:presLayoutVars>
      </dgm:prSet>
      <dgm:spPr/>
    </dgm:pt>
    <dgm:pt modelId="{932DB582-1087-48DA-8C60-D719973A1597}" type="pres">
      <dgm:prSet presAssocID="{A46FAD5C-C162-4501-98F8-FAEFC506DD61}" presName="rootComposite2" presStyleCnt="0"/>
      <dgm:spPr/>
    </dgm:pt>
    <dgm:pt modelId="{709F4F40-B489-4C47-8278-7D2B08E28F6A}" type="pres">
      <dgm:prSet presAssocID="{A46FAD5C-C162-4501-98F8-FAEFC506DD61}" presName="rootText2" presStyleLbl="alignAcc1" presStyleIdx="0" presStyleCnt="0">
        <dgm:presLayoutVars>
          <dgm:chPref val="3"/>
        </dgm:presLayoutVars>
      </dgm:prSet>
      <dgm:spPr/>
    </dgm:pt>
    <dgm:pt modelId="{EF65CF11-8E0F-4BE8-BA6E-A992F397E815}" type="pres">
      <dgm:prSet presAssocID="{A46FAD5C-C162-4501-98F8-FAEFC506DD61}" presName="topArc2" presStyleLbl="parChTrans1D1" presStyleIdx="14" presStyleCnt="34"/>
      <dgm:spPr/>
    </dgm:pt>
    <dgm:pt modelId="{25589A81-77F0-4841-9D16-F811ACAF3E7C}" type="pres">
      <dgm:prSet presAssocID="{A46FAD5C-C162-4501-98F8-FAEFC506DD61}" presName="bottomArc2" presStyleLbl="parChTrans1D1" presStyleIdx="15" presStyleCnt="34"/>
      <dgm:spPr/>
    </dgm:pt>
    <dgm:pt modelId="{9993E529-8E01-4B23-9C9E-2864F36F1F30}" type="pres">
      <dgm:prSet presAssocID="{A46FAD5C-C162-4501-98F8-FAEFC506DD61}" presName="topConnNode2" presStyleLbl="node2" presStyleIdx="0" presStyleCnt="0"/>
      <dgm:spPr/>
    </dgm:pt>
    <dgm:pt modelId="{C8075484-EE36-4FC7-BA63-CB59CA53EE81}" type="pres">
      <dgm:prSet presAssocID="{A46FAD5C-C162-4501-98F8-FAEFC506DD61}" presName="hierChild4" presStyleCnt="0"/>
      <dgm:spPr/>
    </dgm:pt>
    <dgm:pt modelId="{F2001435-D3E6-41F6-A3E5-6CCC6941E39F}" type="pres">
      <dgm:prSet presAssocID="{6E344B26-DD91-444B-B5D1-D788B9937FDA}" presName="Name28" presStyleLbl="parChTrans1D3" presStyleIdx="1" presStyleCnt="3"/>
      <dgm:spPr/>
    </dgm:pt>
    <dgm:pt modelId="{7D0CD162-6034-4709-9E21-BBD2E26E2814}" type="pres">
      <dgm:prSet presAssocID="{06A01414-21D4-4D4C-A450-FF9E22310753}" presName="hierRoot2" presStyleCnt="0">
        <dgm:presLayoutVars>
          <dgm:hierBranch val="init"/>
        </dgm:presLayoutVars>
      </dgm:prSet>
      <dgm:spPr/>
    </dgm:pt>
    <dgm:pt modelId="{63759878-C9BD-4B75-AF5A-BD6457926F74}" type="pres">
      <dgm:prSet presAssocID="{06A01414-21D4-4D4C-A450-FF9E22310753}" presName="rootComposite2" presStyleCnt="0"/>
      <dgm:spPr/>
    </dgm:pt>
    <dgm:pt modelId="{BBBCE926-AB17-4F6B-974C-17BBABB77C49}" type="pres">
      <dgm:prSet presAssocID="{06A01414-21D4-4D4C-A450-FF9E22310753}" presName="rootText2" presStyleLbl="alignAcc1" presStyleIdx="0" presStyleCnt="0">
        <dgm:presLayoutVars>
          <dgm:chPref val="3"/>
        </dgm:presLayoutVars>
      </dgm:prSet>
      <dgm:spPr/>
    </dgm:pt>
    <dgm:pt modelId="{0CAB604E-40F2-4D91-AD8E-A3985B027D4B}" type="pres">
      <dgm:prSet presAssocID="{06A01414-21D4-4D4C-A450-FF9E22310753}" presName="topArc2" presStyleLbl="parChTrans1D1" presStyleIdx="16" presStyleCnt="34"/>
      <dgm:spPr/>
    </dgm:pt>
    <dgm:pt modelId="{C17C1DF7-B5B9-467C-AD52-6991894564BC}" type="pres">
      <dgm:prSet presAssocID="{06A01414-21D4-4D4C-A450-FF9E22310753}" presName="bottomArc2" presStyleLbl="parChTrans1D1" presStyleIdx="17" presStyleCnt="34"/>
      <dgm:spPr/>
    </dgm:pt>
    <dgm:pt modelId="{E25887C3-EABC-4AF4-BF45-C681B9C92252}" type="pres">
      <dgm:prSet presAssocID="{06A01414-21D4-4D4C-A450-FF9E22310753}" presName="topConnNode2" presStyleLbl="node3" presStyleIdx="0" presStyleCnt="0"/>
      <dgm:spPr/>
    </dgm:pt>
    <dgm:pt modelId="{BC1A7785-8228-46BF-9C56-203B0CB21847}" type="pres">
      <dgm:prSet presAssocID="{06A01414-21D4-4D4C-A450-FF9E22310753}" presName="hierChild4" presStyleCnt="0"/>
      <dgm:spPr/>
    </dgm:pt>
    <dgm:pt modelId="{49B882D7-38F6-4784-942B-8C0C6DB41364}" type="pres">
      <dgm:prSet presAssocID="{B60FED40-42B2-487A-9010-12602D1ACF29}" presName="Name28" presStyleLbl="parChTrans1D4" presStyleIdx="4" presStyleCnt="11"/>
      <dgm:spPr/>
    </dgm:pt>
    <dgm:pt modelId="{606ACC71-8B72-4630-B4FE-457B72896D24}" type="pres">
      <dgm:prSet presAssocID="{9E97F828-83F8-4454-A1DA-16455B7F1927}" presName="hierRoot2" presStyleCnt="0">
        <dgm:presLayoutVars>
          <dgm:hierBranch val="init"/>
        </dgm:presLayoutVars>
      </dgm:prSet>
      <dgm:spPr/>
    </dgm:pt>
    <dgm:pt modelId="{6AFF8902-E3E7-4F6C-86B7-791FB29718CB}" type="pres">
      <dgm:prSet presAssocID="{9E97F828-83F8-4454-A1DA-16455B7F1927}" presName="rootComposite2" presStyleCnt="0"/>
      <dgm:spPr/>
    </dgm:pt>
    <dgm:pt modelId="{0AD015B9-6009-401B-923E-29A5B91807D7}" type="pres">
      <dgm:prSet presAssocID="{9E97F828-83F8-4454-A1DA-16455B7F1927}" presName="rootText2" presStyleLbl="alignAcc1" presStyleIdx="0" presStyleCnt="0" custScaleX="163590">
        <dgm:presLayoutVars>
          <dgm:chPref val="3"/>
        </dgm:presLayoutVars>
      </dgm:prSet>
      <dgm:spPr/>
    </dgm:pt>
    <dgm:pt modelId="{AF02FB07-89BF-4A47-8BA1-180AC35246BA}" type="pres">
      <dgm:prSet presAssocID="{9E97F828-83F8-4454-A1DA-16455B7F1927}" presName="topArc2" presStyleLbl="parChTrans1D1" presStyleIdx="18" presStyleCnt="34"/>
      <dgm:spPr/>
    </dgm:pt>
    <dgm:pt modelId="{6663954D-A3D0-4EBA-8A2B-1E8BFEE39C8C}" type="pres">
      <dgm:prSet presAssocID="{9E97F828-83F8-4454-A1DA-16455B7F1927}" presName="bottomArc2" presStyleLbl="parChTrans1D1" presStyleIdx="19" presStyleCnt="34"/>
      <dgm:spPr/>
    </dgm:pt>
    <dgm:pt modelId="{52DAD45F-53AE-4D79-A295-1308DA4156DB}" type="pres">
      <dgm:prSet presAssocID="{9E97F828-83F8-4454-A1DA-16455B7F1927}" presName="topConnNode2" presStyleLbl="node4" presStyleIdx="0" presStyleCnt="0"/>
      <dgm:spPr/>
    </dgm:pt>
    <dgm:pt modelId="{E7FD7954-53C2-446F-AB47-2FA34977826E}" type="pres">
      <dgm:prSet presAssocID="{9E97F828-83F8-4454-A1DA-16455B7F1927}" presName="hierChild4" presStyleCnt="0"/>
      <dgm:spPr/>
    </dgm:pt>
    <dgm:pt modelId="{D430B8A6-36DB-4900-B983-EB37DE983776}" type="pres">
      <dgm:prSet presAssocID="{6AE13FE7-C557-4ADE-8277-14C35912EC9C}" presName="Name28" presStyleLbl="parChTrans1D4" presStyleIdx="5" presStyleCnt="11"/>
      <dgm:spPr/>
    </dgm:pt>
    <dgm:pt modelId="{043748E6-1FCE-473E-AC30-6ACE4A0B560C}" type="pres">
      <dgm:prSet presAssocID="{BCB1D451-0D97-4678-B716-905A662CF70F}" presName="hierRoot2" presStyleCnt="0">
        <dgm:presLayoutVars>
          <dgm:hierBranch val="init"/>
        </dgm:presLayoutVars>
      </dgm:prSet>
      <dgm:spPr/>
    </dgm:pt>
    <dgm:pt modelId="{CB265778-89DF-4E84-B78D-0F294BE511E6}" type="pres">
      <dgm:prSet presAssocID="{BCB1D451-0D97-4678-B716-905A662CF70F}" presName="rootComposite2" presStyleCnt="0"/>
      <dgm:spPr/>
    </dgm:pt>
    <dgm:pt modelId="{BA68BE11-9F13-4566-A84B-84B263FDDA91}" type="pres">
      <dgm:prSet presAssocID="{BCB1D451-0D97-4678-B716-905A662CF70F}" presName="rootText2" presStyleLbl="alignAcc1" presStyleIdx="0" presStyleCnt="0" custScaleX="176050" custScaleY="156316">
        <dgm:presLayoutVars>
          <dgm:chPref val="3"/>
        </dgm:presLayoutVars>
      </dgm:prSet>
      <dgm:spPr/>
    </dgm:pt>
    <dgm:pt modelId="{2B40B82B-78BB-4AA4-B476-C1059B671895}" type="pres">
      <dgm:prSet presAssocID="{BCB1D451-0D97-4678-B716-905A662CF70F}" presName="topArc2" presStyleLbl="parChTrans1D1" presStyleIdx="20" presStyleCnt="34"/>
      <dgm:spPr/>
    </dgm:pt>
    <dgm:pt modelId="{0941DFC9-DD3E-4B90-8E38-95BD30731556}" type="pres">
      <dgm:prSet presAssocID="{BCB1D451-0D97-4678-B716-905A662CF70F}" presName="bottomArc2" presStyleLbl="parChTrans1D1" presStyleIdx="21" presStyleCnt="34"/>
      <dgm:spPr/>
    </dgm:pt>
    <dgm:pt modelId="{25E65F3C-2D54-4D1B-8600-89665DF59C41}" type="pres">
      <dgm:prSet presAssocID="{BCB1D451-0D97-4678-B716-905A662CF70F}" presName="topConnNode2" presStyleLbl="node4" presStyleIdx="0" presStyleCnt="0"/>
      <dgm:spPr/>
    </dgm:pt>
    <dgm:pt modelId="{159F03B5-AF33-4385-8B60-6856390216D0}" type="pres">
      <dgm:prSet presAssocID="{BCB1D451-0D97-4678-B716-905A662CF70F}" presName="hierChild4" presStyleCnt="0"/>
      <dgm:spPr/>
    </dgm:pt>
    <dgm:pt modelId="{4AF95554-2394-488B-AFC5-65D362A1F312}" type="pres">
      <dgm:prSet presAssocID="{BCB1D451-0D97-4678-B716-905A662CF70F}" presName="hierChild5" presStyleCnt="0"/>
      <dgm:spPr/>
    </dgm:pt>
    <dgm:pt modelId="{1A7B3A4B-DCA8-45CD-A23E-899E37D6341E}" type="pres">
      <dgm:prSet presAssocID="{9E97F828-83F8-4454-A1DA-16455B7F1927}" presName="hierChild5" presStyleCnt="0"/>
      <dgm:spPr/>
    </dgm:pt>
    <dgm:pt modelId="{07E53423-78AC-4ACA-9C59-05116B22E28F}" type="pres">
      <dgm:prSet presAssocID="{06A01414-21D4-4D4C-A450-FF9E22310753}" presName="hierChild5" presStyleCnt="0"/>
      <dgm:spPr/>
    </dgm:pt>
    <dgm:pt modelId="{D40570C7-DB5D-44F6-883F-B6FA3B1B0EE6}" type="pres">
      <dgm:prSet presAssocID="{EE0101F6-F8FB-4D91-928C-EF8E2596AA3F}" presName="Name28" presStyleLbl="parChTrans1D3" presStyleIdx="2" presStyleCnt="3"/>
      <dgm:spPr/>
    </dgm:pt>
    <dgm:pt modelId="{8DD9EEBF-2CEA-42A8-9BC2-CB4F80FF5F8C}" type="pres">
      <dgm:prSet presAssocID="{BB1671D0-7A15-48AD-ACD4-192764F15B0E}" presName="hierRoot2" presStyleCnt="0">
        <dgm:presLayoutVars>
          <dgm:hierBranch val="init"/>
        </dgm:presLayoutVars>
      </dgm:prSet>
      <dgm:spPr/>
    </dgm:pt>
    <dgm:pt modelId="{897C6E32-C4DE-4E97-8105-C1BCBC9FF092}" type="pres">
      <dgm:prSet presAssocID="{BB1671D0-7A15-48AD-ACD4-192764F15B0E}" presName="rootComposite2" presStyleCnt="0"/>
      <dgm:spPr/>
    </dgm:pt>
    <dgm:pt modelId="{4A1E1F8D-5A90-475E-9DAD-E587EF9AA03C}" type="pres">
      <dgm:prSet presAssocID="{BB1671D0-7A15-48AD-ACD4-192764F15B0E}" presName="rootText2" presStyleLbl="alignAcc1" presStyleIdx="0" presStyleCnt="0" custScaleX="164235">
        <dgm:presLayoutVars>
          <dgm:chPref val="3"/>
        </dgm:presLayoutVars>
      </dgm:prSet>
      <dgm:spPr/>
    </dgm:pt>
    <dgm:pt modelId="{90EE6D1F-9757-4FEC-ABAE-24FBCF2BE904}" type="pres">
      <dgm:prSet presAssocID="{BB1671D0-7A15-48AD-ACD4-192764F15B0E}" presName="topArc2" presStyleLbl="parChTrans1D1" presStyleIdx="22" presStyleCnt="34"/>
      <dgm:spPr/>
    </dgm:pt>
    <dgm:pt modelId="{3AB6B0AC-FDBE-4DC3-A2B2-00315A7AF657}" type="pres">
      <dgm:prSet presAssocID="{BB1671D0-7A15-48AD-ACD4-192764F15B0E}" presName="bottomArc2" presStyleLbl="parChTrans1D1" presStyleIdx="23" presStyleCnt="34"/>
      <dgm:spPr/>
    </dgm:pt>
    <dgm:pt modelId="{0EE19948-DB59-4698-B662-76D04B50E7FC}" type="pres">
      <dgm:prSet presAssocID="{BB1671D0-7A15-48AD-ACD4-192764F15B0E}" presName="topConnNode2" presStyleLbl="node3" presStyleIdx="0" presStyleCnt="0"/>
      <dgm:spPr/>
    </dgm:pt>
    <dgm:pt modelId="{0F90F40D-96D2-40A2-B395-785E579DD644}" type="pres">
      <dgm:prSet presAssocID="{BB1671D0-7A15-48AD-ACD4-192764F15B0E}" presName="hierChild4" presStyleCnt="0"/>
      <dgm:spPr/>
    </dgm:pt>
    <dgm:pt modelId="{CE5B8794-D614-4A43-A598-9964D8674768}" type="pres">
      <dgm:prSet presAssocID="{75FBBDD8-28AE-462D-ADF5-BA2C2FE45E63}" presName="Name28" presStyleLbl="parChTrans1D4" presStyleIdx="6" presStyleCnt="11"/>
      <dgm:spPr/>
    </dgm:pt>
    <dgm:pt modelId="{5BF4EDCC-303E-4816-82B0-BCC511712A1E}" type="pres">
      <dgm:prSet presAssocID="{C2FE8A2A-F209-46B2-96BC-5C2D174ECE6F}" presName="hierRoot2" presStyleCnt="0">
        <dgm:presLayoutVars>
          <dgm:hierBranch val="init"/>
        </dgm:presLayoutVars>
      </dgm:prSet>
      <dgm:spPr/>
    </dgm:pt>
    <dgm:pt modelId="{1BA617FA-9E17-4971-A3D3-79F686DCE18C}" type="pres">
      <dgm:prSet presAssocID="{C2FE8A2A-F209-46B2-96BC-5C2D174ECE6F}" presName="rootComposite2" presStyleCnt="0"/>
      <dgm:spPr/>
    </dgm:pt>
    <dgm:pt modelId="{12AE90B8-BD7E-453C-A6E1-9F9866A54B95}" type="pres">
      <dgm:prSet presAssocID="{C2FE8A2A-F209-46B2-96BC-5C2D174ECE6F}" presName="rootText2" presStyleLbl="alignAcc1" presStyleIdx="0" presStyleCnt="0" custScaleX="192577" custScaleY="125730">
        <dgm:presLayoutVars>
          <dgm:chPref val="3"/>
        </dgm:presLayoutVars>
      </dgm:prSet>
      <dgm:spPr/>
    </dgm:pt>
    <dgm:pt modelId="{0508595C-8F13-4E27-99E9-4580F8B58F18}" type="pres">
      <dgm:prSet presAssocID="{C2FE8A2A-F209-46B2-96BC-5C2D174ECE6F}" presName="topArc2" presStyleLbl="parChTrans1D1" presStyleIdx="24" presStyleCnt="34"/>
      <dgm:spPr/>
    </dgm:pt>
    <dgm:pt modelId="{ECD7FE0D-F16C-41D5-8066-EF12C3FB78A4}" type="pres">
      <dgm:prSet presAssocID="{C2FE8A2A-F209-46B2-96BC-5C2D174ECE6F}" presName="bottomArc2" presStyleLbl="parChTrans1D1" presStyleIdx="25" presStyleCnt="34"/>
      <dgm:spPr/>
    </dgm:pt>
    <dgm:pt modelId="{D74C40A0-7083-4B37-8ECC-B21C651AF2E0}" type="pres">
      <dgm:prSet presAssocID="{C2FE8A2A-F209-46B2-96BC-5C2D174ECE6F}" presName="topConnNode2" presStyleLbl="node4" presStyleIdx="0" presStyleCnt="0"/>
      <dgm:spPr/>
    </dgm:pt>
    <dgm:pt modelId="{B207DA60-6829-4D33-8EC5-2FEA732B08D4}" type="pres">
      <dgm:prSet presAssocID="{C2FE8A2A-F209-46B2-96BC-5C2D174ECE6F}" presName="hierChild4" presStyleCnt="0"/>
      <dgm:spPr/>
    </dgm:pt>
    <dgm:pt modelId="{FCE59E7C-A01E-4F10-BC4D-9F994777C35E}" type="pres">
      <dgm:prSet presAssocID="{8FEE12E2-BC56-4D65-B039-6FD8E22F198D}" presName="Name28" presStyleLbl="parChTrans1D4" presStyleIdx="7" presStyleCnt="11"/>
      <dgm:spPr/>
    </dgm:pt>
    <dgm:pt modelId="{EF29E6AD-99D0-40DB-8826-5B2549DBA3FA}" type="pres">
      <dgm:prSet presAssocID="{2DDB3477-9724-4113-B2BD-614F4FCC93EB}" presName="hierRoot2" presStyleCnt="0">
        <dgm:presLayoutVars>
          <dgm:hierBranch val="init"/>
        </dgm:presLayoutVars>
      </dgm:prSet>
      <dgm:spPr/>
    </dgm:pt>
    <dgm:pt modelId="{9D102E25-A2A2-4272-87F7-566CDCDC58A0}" type="pres">
      <dgm:prSet presAssocID="{2DDB3477-9724-4113-B2BD-614F4FCC93EB}" presName="rootComposite2" presStyleCnt="0"/>
      <dgm:spPr/>
    </dgm:pt>
    <dgm:pt modelId="{B461086F-E007-4C36-8A51-50D1E92F1AFB}" type="pres">
      <dgm:prSet presAssocID="{2DDB3477-9724-4113-B2BD-614F4FCC93EB}" presName="rootText2" presStyleLbl="alignAcc1" presStyleIdx="0" presStyleCnt="0" custScaleX="156979">
        <dgm:presLayoutVars>
          <dgm:chPref val="3"/>
        </dgm:presLayoutVars>
      </dgm:prSet>
      <dgm:spPr/>
    </dgm:pt>
    <dgm:pt modelId="{A9459ADD-C703-4050-B05D-3340F78B72BF}" type="pres">
      <dgm:prSet presAssocID="{2DDB3477-9724-4113-B2BD-614F4FCC93EB}" presName="topArc2" presStyleLbl="parChTrans1D1" presStyleIdx="26" presStyleCnt="34"/>
      <dgm:spPr/>
    </dgm:pt>
    <dgm:pt modelId="{3EC8EDD2-5CFE-4266-9BB8-9E10A2E5F67A}" type="pres">
      <dgm:prSet presAssocID="{2DDB3477-9724-4113-B2BD-614F4FCC93EB}" presName="bottomArc2" presStyleLbl="parChTrans1D1" presStyleIdx="27" presStyleCnt="34"/>
      <dgm:spPr/>
    </dgm:pt>
    <dgm:pt modelId="{7A20B187-15E2-4FBF-B456-92EB9F5DE9F9}" type="pres">
      <dgm:prSet presAssocID="{2DDB3477-9724-4113-B2BD-614F4FCC93EB}" presName="topConnNode2" presStyleLbl="node4" presStyleIdx="0" presStyleCnt="0"/>
      <dgm:spPr/>
    </dgm:pt>
    <dgm:pt modelId="{2F1D9883-E7C3-47E2-B771-404A76A8E52C}" type="pres">
      <dgm:prSet presAssocID="{2DDB3477-9724-4113-B2BD-614F4FCC93EB}" presName="hierChild4" presStyleCnt="0"/>
      <dgm:spPr/>
    </dgm:pt>
    <dgm:pt modelId="{E63FC4A2-0632-4968-A5FC-8821276201E6}" type="pres">
      <dgm:prSet presAssocID="{97525F59-AF26-47D0-9F2F-359EB5D43BD7}" presName="Name28" presStyleLbl="parChTrans1D4" presStyleIdx="8" presStyleCnt="11"/>
      <dgm:spPr/>
    </dgm:pt>
    <dgm:pt modelId="{5ADD527F-983D-47DD-BB9D-D686E8472D84}" type="pres">
      <dgm:prSet presAssocID="{55D7718F-87A0-4DC1-B2BE-8DF940B75747}" presName="hierRoot2" presStyleCnt="0">
        <dgm:presLayoutVars>
          <dgm:hierBranch val="init"/>
        </dgm:presLayoutVars>
      </dgm:prSet>
      <dgm:spPr/>
    </dgm:pt>
    <dgm:pt modelId="{DC926211-31E6-48C9-B283-875232340E90}" type="pres">
      <dgm:prSet presAssocID="{55D7718F-87A0-4DC1-B2BE-8DF940B75747}" presName="rootComposite2" presStyleCnt="0"/>
      <dgm:spPr/>
    </dgm:pt>
    <dgm:pt modelId="{64549468-8237-4D30-B736-DDA47023190E}" type="pres">
      <dgm:prSet presAssocID="{55D7718F-87A0-4DC1-B2BE-8DF940B75747}" presName="rootText2" presStyleLbl="alignAcc1" presStyleIdx="0" presStyleCnt="0" custScaleX="120540">
        <dgm:presLayoutVars>
          <dgm:chPref val="3"/>
        </dgm:presLayoutVars>
      </dgm:prSet>
      <dgm:spPr/>
    </dgm:pt>
    <dgm:pt modelId="{16959BA5-ACE9-4780-B3CC-05AF432D1C53}" type="pres">
      <dgm:prSet presAssocID="{55D7718F-87A0-4DC1-B2BE-8DF940B75747}" presName="topArc2" presStyleLbl="parChTrans1D1" presStyleIdx="28" presStyleCnt="34"/>
      <dgm:spPr/>
    </dgm:pt>
    <dgm:pt modelId="{68854316-8795-4978-92AD-0861C94031FD}" type="pres">
      <dgm:prSet presAssocID="{55D7718F-87A0-4DC1-B2BE-8DF940B75747}" presName="bottomArc2" presStyleLbl="parChTrans1D1" presStyleIdx="29" presStyleCnt="34"/>
      <dgm:spPr/>
    </dgm:pt>
    <dgm:pt modelId="{0B143D60-4746-486C-BCBF-E06C71F1F4B9}" type="pres">
      <dgm:prSet presAssocID="{55D7718F-87A0-4DC1-B2BE-8DF940B75747}" presName="topConnNode2" presStyleLbl="node4" presStyleIdx="0" presStyleCnt="0"/>
      <dgm:spPr/>
    </dgm:pt>
    <dgm:pt modelId="{F90ADECE-6604-4313-8481-598487528B32}" type="pres">
      <dgm:prSet presAssocID="{55D7718F-87A0-4DC1-B2BE-8DF940B75747}" presName="hierChild4" presStyleCnt="0"/>
      <dgm:spPr/>
    </dgm:pt>
    <dgm:pt modelId="{EFA9EA74-3DC2-4639-8658-B005032D3BBA}" type="pres">
      <dgm:prSet presAssocID="{10DA4493-433C-48FE-8742-F315CBB093E3}" presName="Name28" presStyleLbl="parChTrans1D4" presStyleIdx="9" presStyleCnt="11"/>
      <dgm:spPr/>
    </dgm:pt>
    <dgm:pt modelId="{CEBBEE2E-D364-4534-9454-C13B8CCB7079}" type="pres">
      <dgm:prSet presAssocID="{726F0082-7AAB-43F9-9935-A1B30B6A9DC4}" presName="hierRoot2" presStyleCnt="0">
        <dgm:presLayoutVars>
          <dgm:hierBranch val="init"/>
        </dgm:presLayoutVars>
      </dgm:prSet>
      <dgm:spPr/>
    </dgm:pt>
    <dgm:pt modelId="{C2A10B0D-1227-4771-A86D-DFE14F8C396B}" type="pres">
      <dgm:prSet presAssocID="{726F0082-7AAB-43F9-9935-A1B30B6A9DC4}" presName="rootComposite2" presStyleCnt="0"/>
      <dgm:spPr/>
    </dgm:pt>
    <dgm:pt modelId="{F53BCEC9-5C93-4F74-9102-CE12A8CED8F6}" type="pres">
      <dgm:prSet presAssocID="{726F0082-7AAB-43F9-9935-A1B30B6A9DC4}" presName="rootText2" presStyleLbl="alignAcc1" presStyleIdx="0" presStyleCnt="0">
        <dgm:presLayoutVars>
          <dgm:chPref val="3"/>
        </dgm:presLayoutVars>
      </dgm:prSet>
      <dgm:spPr/>
    </dgm:pt>
    <dgm:pt modelId="{D177FAC5-981A-48DA-A8D9-EB6CBAB6C887}" type="pres">
      <dgm:prSet presAssocID="{726F0082-7AAB-43F9-9935-A1B30B6A9DC4}" presName="topArc2" presStyleLbl="parChTrans1D1" presStyleIdx="30" presStyleCnt="34"/>
      <dgm:spPr/>
    </dgm:pt>
    <dgm:pt modelId="{EE88439F-5047-4D5F-991A-B9436D80BF22}" type="pres">
      <dgm:prSet presAssocID="{726F0082-7AAB-43F9-9935-A1B30B6A9DC4}" presName="bottomArc2" presStyleLbl="parChTrans1D1" presStyleIdx="31" presStyleCnt="34"/>
      <dgm:spPr/>
    </dgm:pt>
    <dgm:pt modelId="{3A28D7CE-1D3A-41BA-9092-2E163FF66F8D}" type="pres">
      <dgm:prSet presAssocID="{726F0082-7AAB-43F9-9935-A1B30B6A9DC4}" presName="topConnNode2" presStyleLbl="node4" presStyleIdx="0" presStyleCnt="0"/>
      <dgm:spPr/>
    </dgm:pt>
    <dgm:pt modelId="{5A592BD9-AFC2-4B31-9E0F-18A6491E52CF}" type="pres">
      <dgm:prSet presAssocID="{726F0082-7AAB-43F9-9935-A1B30B6A9DC4}" presName="hierChild4" presStyleCnt="0"/>
      <dgm:spPr/>
    </dgm:pt>
    <dgm:pt modelId="{75AD4B81-778B-45D5-846A-6C45610A5BAE}" type="pres">
      <dgm:prSet presAssocID="{E1DC5108-2BBB-4E79-B730-6B91CDFC20A8}" presName="Name28" presStyleLbl="parChTrans1D4" presStyleIdx="10" presStyleCnt="11"/>
      <dgm:spPr/>
    </dgm:pt>
    <dgm:pt modelId="{F2F6BD40-5578-4E6A-8C65-B7534CB2D43B}" type="pres">
      <dgm:prSet presAssocID="{01DC963B-656E-4126-8EC9-EB55286E5824}" presName="hierRoot2" presStyleCnt="0">
        <dgm:presLayoutVars>
          <dgm:hierBranch val="init"/>
        </dgm:presLayoutVars>
      </dgm:prSet>
      <dgm:spPr/>
    </dgm:pt>
    <dgm:pt modelId="{70982C56-4A27-4A32-9CFD-6CEF9FFE08B9}" type="pres">
      <dgm:prSet presAssocID="{01DC963B-656E-4126-8EC9-EB55286E5824}" presName="rootComposite2" presStyleCnt="0"/>
      <dgm:spPr/>
    </dgm:pt>
    <dgm:pt modelId="{FE4C271F-981D-418F-9A7D-A1A3CB84C4C1}" type="pres">
      <dgm:prSet presAssocID="{01DC963B-656E-4126-8EC9-EB55286E5824}" presName="rootText2" presStyleLbl="alignAcc1" presStyleIdx="0" presStyleCnt="0" custScaleX="129177" custScaleY="149431">
        <dgm:presLayoutVars>
          <dgm:chPref val="3"/>
        </dgm:presLayoutVars>
      </dgm:prSet>
      <dgm:spPr/>
    </dgm:pt>
    <dgm:pt modelId="{3721AF51-1317-4A01-86CF-1EB0725D1149}" type="pres">
      <dgm:prSet presAssocID="{01DC963B-656E-4126-8EC9-EB55286E5824}" presName="topArc2" presStyleLbl="parChTrans1D1" presStyleIdx="32" presStyleCnt="34"/>
      <dgm:spPr/>
    </dgm:pt>
    <dgm:pt modelId="{4E626BFA-F0C3-4455-894C-D5F309BCB130}" type="pres">
      <dgm:prSet presAssocID="{01DC963B-656E-4126-8EC9-EB55286E5824}" presName="bottomArc2" presStyleLbl="parChTrans1D1" presStyleIdx="33" presStyleCnt="34"/>
      <dgm:spPr/>
    </dgm:pt>
    <dgm:pt modelId="{163E0409-DD17-4AE1-B217-7173F72CFC54}" type="pres">
      <dgm:prSet presAssocID="{01DC963B-656E-4126-8EC9-EB55286E5824}" presName="topConnNode2" presStyleLbl="node4" presStyleIdx="0" presStyleCnt="0"/>
      <dgm:spPr/>
    </dgm:pt>
    <dgm:pt modelId="{49E90A6D-5901-43A5-8A1F-A2B8B4D4A7FF}" type="pres">
      <dgm:prSet presAssocID="{01DC963B-656E-4126-8EC9-EB55286E5824}" presName="hierChild4" presStyleCnt="0"/>
      <dgm:spPr/>
    </dgm:pt>
    <dgm:pt modelId="{11E2D982-C425-4C4F-8260-837F92F84F5D}" type="pres">
      <dgm:prSet presAssocID="{01DC963B-656E-4126-8EC9-EB55286E5824}" presName="hierChild5" presStyleCnt="0"/>
      <dgm:spPr/>
    </dgm:pt>
    <dgm:pt modelId="{E77E0A0F-EE7B-40F7-8501-2A41E21BE563}" type="pres">
      <dgm:prSet presAssocID="{726F0082-7AAB-43F9-9935-A1B30B6A9DC4}" presName="hierChild5" presStyleCnt="0"/>
      <dgm:spPr/>
    </dgm:pt>
    <dgm:pt modelId="{0889F817-863E-4DED-A7D4-244C09F205C4}" type="pres">
      <dgm:prSet presAssocID="{55D7718F-87A0-4DC1-B2BE-8DF940B75747}" presName="hierChild5" presStyleCnt="0"/>
      <dgm:spPr/>
    </dgm:pt>
    <dgm:pt modelId="{6D1189D7-B4B3-4491-8AE8-8D320518A82B}" type="pres">
      <dgm:prSet presAssocID="{2DDB3477-9724-4113-B2BD-614F4FCC93EB}" presName="hierChild5" presStyleCnt="0"/>
      <dgm:spPr/>
    </dgm:pt>
    <dgm:pt modelId="{AABB70DD-8560-4AF2-9D95-3675C7046851}" type="pres">
      <dgm:prSet presAssocID="{C2FE8A2A-F209-46B2-96BC-5C2D174ECE6F}" presName="hierChild5" presStyleCnt="0"/>
      <dgm:spPr/>
    </dgm:pt>
    <dgm:pt modelId="{50524836-DC71-43DD-B1E5-5139EB32DF98}" type="pres">
      <dgm:prSet presAssocID="{BB1671D0-7A15-48AD-ACD4-192764F15B0E}" presName="hierChild5" presStyleCnt="0"/>
      <dgm:spPr/>
    </dgm:pt>
    <dgm:pt modelId="{B4E84E54-6460-450B-8DDE-A35472287BEC}" type="pres">
      <dgm:prSet presAssocID="{A46FAD5C-C162-4501-98F8-FAEFC506DD61}" presName="hierChild5" presStyleCnt="0"/>
      <dgm:spPr/>
    </dgm:pt>
    <dgm:pt modelId="{F3F774C4-8210-4AEA-8E95-C46A80E6519F}" type="pres">
      <dgm:prSet presAssocID="{08009BB0-BF6A-47B6-AF75-E5202D6B9787}" presName="hierChild3" presStyleCnt="0"/>
      <dgm:spPr/>
    </dgm:pt>
  </dgm:ptLst>
  <dgm:cxnLst>
    <dgm:cxn modelId="{520D4605-8378-4C40-9853-3333BF10FD37}" type="presOf" srcId="{EE0101F6-F8FB-4D91-928C-EF8E2596AA3F}" destId="{D40570C7-DB5D-44F6-883F-B6FA3B1B0EE6}" srcOrd="0" destOrd="0" presId="urn:microsoft.com/office/officeart/2008/layout/HalfCircleOrganizationChart"/>
    <dgm:cxn modelId="{870CA60F-35BA-4E1E-9A63-E1FD87CA6081}" type="presOf" srcId="{EC546CB3-54BB-4351-A292-C0C2EEC3A74D}" destId="{50C640E7-FF1F-43B9-9EED-AC12AFDB7800}" srcOrd="0" destOrd="0" presId="urn:microsoft.com/office/officeart/2008/layout/HalfCircleOrganizationChart"/>
    <dgm:cxn modelId="{ACF1AD11-2632-4548-86EE-4CC5026E018D}" type="presOf" srcId="{6AE13FE7-C557-4ADE-8277-14C35912EC9C}" destId="{D430B8A6-36DB-4900-B983-EB37DE983776}" srcOrd="0" destOrd="0" presId="urn:microsoft.com/office/officeart/2008/layout/HalfCircleOrganizationChart"/>
    <dgm:cxn modelId="{28AAFF11-3819-41A5-868F-375B8A2E91AF}" srcId="{FD4B7F30-82D5-4ECE-A527-1250F32047E5}" destId="{EC546CB3-54BB-4351-A292-C0C2EEC3A74D}" srcOrd="0" destOrd="0" parTransId="{E95A608E-0E12-443E-8534-0099DDD82C3E}" sibTransId="{8CCFFE29-89D5-4919-BD5C-CBD6B48F5472}"/>
    <dgm:cxn modelId="{95B0851E-4948-4C3D-8571-AD1B6603F971}" type="presOf" srcId="{55D7718F-87A0-4DC1-B2BE-8DF940B75747}" destId="{64549468-8237-4D30-B736-DDA47023190E}" srcOrd="0" destOrd="0" presId="urn:microsoft.com/office/officeart/2008/layout/HalfCircleOrganizationChart"/>
    <dgm:cxn modelId="{B00B2121-1BE7-4B1A-9806-E5A3C95A39B7}" type="presOf" srcId="{06A01414-21D4-4D4C-A450-FF9E22310753}" destId="{E25887C3-EABC-4AF4-BF45-C681B9C92252}" srcOrd="1" destOrd="0" presId="urn:microsoft.com/office/officeart/2008/layout/HalfCircleOrganizationChart"/>
    <dgm:cxn modelId="{0ED43924-BE23-4023-A669-BAE5C840A0E9}" type="presOf" srcId="{FD4B7F30-82D5-4ECE-A527-1250F32047E5}" destId="{48C72EBC-DBE9-48DC-A516-B416E943B468}" srcOrd="1" destOrd="0" presId="urn:microsoft.com/office/officeart/2008/layout/HalfCircleOrganizationChart"/>
    <dgm:cxn modelId="{A775A527-9FBB-433C-85E0-8A50F4EC3530}" type="presOf" srcId="{BB1671D0-7A15-48AD-ACD4-192764F15B0E}" destId="{0EE19948-DB59-4698-B662-76D04B50E7FC}" srcOrd="1" destOrd="0" presId="urn:microsoft.com/office/officeart/2008/layout/HalfCircleOrganizationChart"/>
    <dgm:cxn modelId="{56D06329-ACC8-4AE5-87EF-6D6372EB6492}" type="presOf" srcId="{08009BB0-BF6A-47B6-AF75-E5202D6B9787}" destId="{DEFA44B7-CDCC-44FD-9ED3-D3937CF211E9}" srcOrd="1" destOrd="0" presId="urn:microsoft.com/office/officeart/2008/layout/HalfCircleOrganizationChart"/>
    <dgm:cxn modelId="{657A292E-5132-4BDF-9818-A6DE23988B6E}" type="presOf" srcId="{BD87EDD3-AEA1-459D-8075-2B0A299DD945}" destId="{401A2581-31B5-491A-AF09-1A3BF60FACD3}" srcOrd="0" destOrd="0" presId="urn:microsoft.com/office/officeart/2008/layout/HalfCircleOrganizationChart"/>
    <dgm:cxn modelId="{A9663D31-9FCE-4347-90E2-053B4CA537BC}" srcId="{BD87EDD3-AEA1-459D-8075-2B0A299DD945}" destId="{72128FA8-3B23-4AB2-8B30-3F499ACED5DF}" srcOrd="1" destOrd="0" parTransId="{F513E3F3-FC82-4832-ACAC-06F5F22203FA}" sibTransId="{F1882D1A-5718-4792-9E21-05C48C1BD88F}"/>
    <dgm:cxn modelId="{A3030A33-8990-450C-A0A2-FA709B4EF2C3}" type="presOf" srcId="{A46FAD5C-C162-4501-98F8-FAEFC506DD61}" destId="{709F4F40-B489-4C47-8278-7D2B08E28F6A}" srcOrd="0" destOrd="0" presId="urn:microsoft.com/office/officeart/2008/layout/HalfCircleOrganizationChart"/>
    <dgm:cxn modelId="{BA5ECB36-D66B-4315-A5E2-E86E67FADFF4}" type="presOf" srcId="{317BA00D-0438-4016-B7EE-14771ADFD4E2}" destId="{5AA70DDB-00A7-4F83-9AE6-0AFE43815481}" srcOrd="0" destOrd="0" presId="urn:microsoft.com/office/officeart/2008/layout/HalfCircleOrganizationChart"/>
    <dgm:cxn modelId="{BDF9EE36-CA77-4C82-8D73-B912902D6BFE}" type="presOf" srcId="{9E97F828-83F8-4454-A1DA-16455B7F1927}" destId="{52DAD45F-53AE-4D79-A295-1308DA4156DB}" srcOrd="1" destOrd="0" presId="urn:microsoft.com/office/officeart/2008/layout/HalfCircleOrganizationChart"/>
    <dgm:cxn modelId="{CA62225D-E502-4848-A932-50A7A9B54A8A}" type="presOf" srcId="{75FBBDD8-28AE-462D-ADF5-BA2C2FE45E63}" destId="{CE5B8794-D614-4A43-A598-9964D8674768}" srcOrd="0" destOrd="0" presId="urn:microsoft.com/office/officeart/2008/layout/HalfCircleOrganizationChart"/>
    <dgm:cxn modelId="{9A9ACD5E-1F1E-41B4-9D3C-E663481C04F1}" srcId="{55D7718F-87A0-4DC1-B2BE-8DF940B75747}" destId="{726F0082-7AAB-43F9-9935-A1B30B6A9DC4}" srcOrd="0" destOrd="0" parTransId="{10DA4493-433C-48FE-8742-F315CBB093E3}" sibTransId="{8284BAAF-B3C5-45D5-99E6-2E3A2795E306}"/>
    <dgm:cxn modelId="{2A407260-B8A6-4881-A732-94D292038C8F}" type="presOf" srcId="{45B122C9-1DB9-427C-9D4B-97EDABFD9E80}" destId="{6E22EB20-E503-4C2F-838D-FFA24E3EBC66}" srcOrd="0" destOrd="0" presId="urn:microsoft.com/office/officeart/2008/layout/HalfCircleOrganizationChart"/>
    <dgm:cxn modelId="{C4846061-A836-4288-9F7C-16DDBEECC009}" srcId="{A46FAD5C-C162-4501-98F8-FAEFC506DD61}" destId="{06A01414-21D4-4D4C-A450-FF9E22310753}" srcOrd="0" destOrd="0" parTransId="{6E344B26-DD91-444B-B5D1-D788B9937FDA}" sibTransId="{80B81D36-DE01-4CF8-ABDF-0A668CDC2A8E}"/>
    <dgm:cxn modelId="{66996849-3FEC-4F09-83E1-180CDEB5F30C}" type="presOf" srcId="{8FEE12E2-BC56-4D65-B039-6FD8E22F198D}" destId="{FCE59E7C-A01E-4F10-BC4D-9F994777C35E}" srcOrd="0" destOrd="0" presId="urn:microsoft.com/office/officeart/2008/layout/HalfCircleOrganizationChart"/>
    <dgm:cxn modelId="{9FE21B6A-864F-400A-BEC6-0AC552F1F3DA}" type="presOf" srcId="{C2FE8A2A-F209-46B2-96BC-5C2D174ECE6F}" destId="{D74C40A0-7083-4B37-8ECC-B21C651AF2E0}" srcOrd="1" destOrd="0" presId="urn:microsoft.com/office/officeart/2008/layout/HalfCircleOrganizationChart"/>
    <dgm:cxn modelId="{A1BDA56A-E07E-4BC9-B1AF-3C694FAAF9FA}" type="presOf" srcId="{6E344B26-DD91-444B-B5D1-D788B9937FDA}" destId="{F2001435-D3E6-41F6-A3E5-6CCC6941E39F}" srcOrd="0" destOrd="0" presId="urn:microsoft.com/office/officeart/2008/layout/HalfCircleOrganizationChart"/>
    <dgm:cxn modelId="{481E286D-B44A-4164-AE9B-B23261A278DB}" type="presOf" srcId="{5FA9C2B7-56A8-403A-91F7-7CFBCFBA5E5C}" destId="{E970C598-421C-42F2-85BA-3EAC1EA20409}" srcOrd="0" destOrd="0" presId="urn:microsoft.com/office/officeart/2008/layout/HalfCircleOrganizationChart"/>
    <dgm:cxn modelId="{3D0A8C6D-C962-4919-A968-9E747D71BDB5}" type="presOf" srcId="{08009BB0-BF6A-47B6-AF75-E5202D6B9787}" destId="{5CA3203A-2A99-43A9-B102-7E3DFDB481A7}" srcOrd="0" destOrd="0" presId="urn:microsoft.com/office/officeart/2008/layout/HalfCircleOrganizationChart"/>
    <dgm:cxn modelId="{8156B06D-A711-4552-B8F6-6ED6C2F8BC37}" type="presOf" srcId="{9E97F828-83F8-4454-A1DA-16455B7F1927}" destId="{0AD015B9-6009-401B-923E-29A5B91807D7}" srcOrd="0" destOrd="0" presId="urn:microsoft.com/office/officeart/2008/layout/HalfCircleOrganizationChart"/>
    <dgm:cxn modelId="{3E31E16E-1756-408F-ACB7-2C0F84F4FAD6}" srcId="{C2FE8A2A-F209-46B2-96BC-5C2D174ECE6F}" destId="{2DDB3477-9724-4113-B2BD-614F4FCC93EB}" srcOrd="0" destOrd="0" parTransId="{8FEE12E2-BC56-4D65-B039-6FD8E22F198D}" sibTransId="{EEC32D14-FA7E-4202-9EC6-A7406755DC68}"/>
    <dgm:cxn modelId="{C0555351-8B27-44C7-BDBB-F0E7B94C6526}" type="presOf" srcId="{B60FED40-42B2-487A-9010-12602D1ACF29}" destId="{49B882D7-38F6-4784-942B-8C0C6DB41364}" srcOrd="0" destOrd="0" presId="urn:microsoft.com/office/officeart/2008/layout/HalfCircleOrganizationChart"/>
    <dgm:cxn modelId="{EB4F0F73-82AA-4492-8497-C1FCF7E956E7}" type="presOf" srcId="{F513E3F3-FC82-4832-ACAC-06F5F22203FA}" destId="{C2E20A02-C8DC-4E03-9BA9-7C94352F2941}" srcOrd="0" destOrd="0" presId="urn:microsoft.com/office/officeart/2008/layout/HalfCircleOrganizationChart"/>
    <dgm:cxn modelId="{F09A4773-CF25-4D13-8BF2-34722928660D}" srcId="{BD87EDD3-AEA1-459D-8075-2B0A299DD945}" destId="{FD4B7F30-82D5-4ECE-A527-1250F32047E5}" srcOrd="0" destOrd="0" parTransId="{E3976A73-92AC-4A2F-BDF4-CAADB7FCB4CF}" sibTransId="{173B4C40-848E-4A6A-975F-718F50A61D72}"/>
    <dgm:cxn modelId="{526B8874-AFC6-44FB-BDD0-D1BCB64DA250}" type="presOf" srcId="{72128FA8-3B23-4AB2-8B30-3F499ACED5DF}" destId="{5E032CA6-A4FC-44AF-81B5-D52E25A96BB7}" srcOrd="0" destOrd="0" presId="urn:microsoft.com/office/officeart/2008/layout/HalfCircleOrganizationChart"/>
    <dgm:cxn modelId="{E66BCA54-10C8-4B57-AC6C-508F28680A5D}" srcId="{5FA9C2B7-56A8-403A-91F7-7CFBCFBA5E5C}" destId="{08009BB0-BF6A-47B6-AF75-E5202D6B9787}" srcOrd="0" destOrd="0" parTransId="{2E465DF3-F594-447B-A65B-2BD37F10DC18}" sibTransId="{D33ED6E8-9E85-4F58-8356-75A7B1EEEF0B}"/>
    <dgm:cxn modelId="{D472F056-CA65-4B93-9534-02606BD7671C}" srcId="{4DA33C02-955F-4979-A2C1-C563893B2D2E}" destId="{BD87EDD3-AEA1-459D-8075-2B0A299DD945}" srcOrd="0" destOrd="0" parTransId="{45B122C9-1DB9-427C-9D4B-97EDABFD9E80}" sibTransId="{F41F7F1E-D8B9-4B18-96F2-324E03513528}"/>
    <dgm:cxn modelId="{DF01EB58-04C2-49CD-81C7-FD09E357D246}" type="presOf" srcId="{55D7718F-87A0-4DC1-B2BE-8DF940B75747}" destId="{0B143D60-4746-486C-BCBF-E06C71F1F4B9}" srcOrd="1" destOrd="0" presId="urn:microsoft.com/office/officeart/2008/layout/HalfCircleOrganizationChart"/>
    <dgm:cxn modelId="{17F6CE79-DB37-46A7-809C-5F58CEE2FD29}" srcId="{72128FA8-3B23-4AB2-8B30-3F499ACED5DF}" destId="{D9247418-F4B5-4E15-A788-464AC060791C}" srcOrd="0" destOrd="0" parTransId="{865FD1D8-12E2-4E36-B5C6-44EA0DBFE620}" sibTransId="{2604C989-59A5-49BF-8C81-4F8058F4E34E}"/>
    <dgm:cxn modelId="{462C217E-50EC-4ACF-B980-44DA6DA6FBDC}" type="presOf" srcId="{E95A608E-0E12-443E-8534-0099DDD82C3E}" destId="{96AD99D2-A955-4C99-9E37-A89BC1688887}" srcOrd="0" destOrd="0" presId="urn:microsoft.com/office/officeart/2008/layout/HalfCircleOrganizationChart"/>
    <dgm:cxn modelId="{BFC5AB7F-136A-4508-98FA-39F4C6868728}" type="presOf" srcId="{726F0082-7AAB-43F9-9935-A1B30B6A9DC4}" destId="{3A28D7CE-1D3A-41BA-9092-2E163FF66F8D}" srcOrd="1" destOrd="0" presId="urn:microsoft.com/office/officeart/2008/layout/HalfCircleOrganizationChart"/>
    <dgm:cxn modelId="{65E0F782-6548-4DDE-BFBC-0A126C69D4AA}" type="presOf" srcId="{BCB1D451-0D97-4678-B716-905A662CF70F}" destId="{25E65F3C-2D54-4D1B-8600-89665DF59C41}" srcOrd="1" destOrd="0" presId="urn:microsoft.com/office/officeart/2008/layout/HalfCircleOrganizationChart"/>
    <dgm:cxn modelId="{E282488D-2756-44B7-A1B3-95EF915CF075}" type="presOf" srcId="{D9247418-F4B5-4E15-A788-464AC060791C}" destId="{E1BAEB89-EFC1-44D3-939D-5AE4C38E775F}" srcOrd="0" destOrd="0" presId="urn:microsoft.com/office/officeart/2008/layout/HalfCircleOrganizationChart"/>
    <dgm:cxn modelId="{F65DB394-8DAA-4DB8-95D5-424B0E1683AD}" type="presOf" srcId="{E1DC5108-2BBB-4E79-B730-6B91CDFC20A8}" destId="{75AD4B81-778B-45D5-846A-6C45610A5BAE}" srcOrd="0" destOrd="0" presId="urn:microsoft.com/office/officeart/2008/layout/HalfCircleOrganizationChart"/>
    <dgm:cxn modelId="{05831597-16B0-4FA8-BEF9-03F7317415A8}" type="presOf" srcId="{2DDB3477-9724-4113-B2BD-614F4FCC93EB}" destId="{7A20B187-15E2-4FBF-B456-92EB9F5DE9F9}" srcOrd="1" destOrd="0" presId="urn:microsoft.com/office/officeart/2008/layout/HalfCircleOrganizationChart"/>
    <dgm:cxn modelId="{1DCADC98-D92B-4F77-9827-4FA8307C48C6}" type="presOf" srcId="{01DC963B-656E-4126-8EC9-EB55286E5824}" destId="{163E0409-DD17-4AE1-B217-7173F72CFC54}" srcOrd="1" destOrd="0" presId="urn:microsoft.com/office/officeart/2008/layout/HalfCircleOrganizationChart"/>
    <dgm:cxn modelId="{75CA179D-7E24-4F96-BC46-4C7F62C0DE3B}" srcId="{06A01414-21D4-4D4C-A450-FF9E22310753}" destId="{9E97F828-83F8-4454-A1DA-16455B7F1927}" srcOrd="0" destOrd="0" parTransId="{B60FED40-42B2-487A-9010-12602D1ACF29}" sibTransId="{EA09B5AA-B3CD-4733-8EB4-956B3E23A104}"/>
    <dgm:cxn modelId="{26332BA0-9E47-4CBE-AA99-5377ED07C0A4}" type="presOf" srcId="{726F0082-7AAB-43F9-9935-A1B30B6A9DC4}" destId="{F53BCEC9-5C93-4F74-9102-CE12A8CED8F6}" srcOrd="0" destOrd="0" presId="urn:microsoft.com/office/officeart/2008/layout/HalfCircleOrganizationChart"/>
    <dgm:cxn modelId="{C1E786A4-D980-46E3-A8CB-B5F758178E07}" type="presOf" srcId="{A46FAD5C-C162-4501-98F8-FAEFC506DD61}" destId="{9993E529-8E01-4B23-9C9E-2864F36F1F30}" srcOrd="1" destOrd="0" presId="urn:microsoft.com/office/officeart/2008/layout/HalfCircleOrganizationChart"/>
    <dgm:cxn modelId="{04EC17A9-DD05-49EE-8765-7CAEF79C8E69}" type="presOf" srcId="{06A01414-21D4-4D4C-A450-FF9E22310753}" destId="{BBBCE926-AB17-4F6B-974C-17BBABB77C49}" srcOrd="0" destOrd="0" presId="urn:microsoft.com/office/officeart/2008/layout/HalfCircleOrganizationChart"/>
    <dgm:cxn modelId="{DFF296AC-1BAC-4BDA-B5BB-D58F7652CEB2}" type="presOf" srcId="{C2FE8A2A-F209-46B2-96BC-5C2D174ECE6F}" destId="{12AE90B8-BD7E-453C-A6E1-9F9866A54B95}" srcOrd="0" destOrd="0" presId="urn:microsoft.com/office/officeart/2008/layout/HalfCircleOrganizationChart"/>
    <dgm:cxn modelId="{04AACAAC-DED9-4819-86D9-3BCB3C609EEC}" srcId="{08009BB0-BF6A-47B6-AF75-E5202D6B9787}" destId="{4DA33C02-955F-4979-A2C1-C563893B2D2E}" srcOrd="0" destOrd="0" parTransId="{388ABDDF-1021-4BFF-9291-CE763B3F2345}" sibTransId="{7466F7AE-FC5D-45AF-AF92-A365A091A82D}"/>
    <dgm:cxn modelId="{EC13C9AD-C715-4D72-BD5F-679DAAD806EB}" srcId="{BB1671D0-7A15-48AD-ACD4-192764F15B0E}" destId="{C2FE8A2A-F209-46B2-96BC-5C2D174ECE6F}" srcOrd="0" destOrd="0" parTransId="{75FBBDD8-28AE-462D-ADF5-BA2C2FE45E63}" sibTransId="{C9CE9827-BDFB-4ADC-8D12-4ADB5492C9E1}"/>
    <dgm:cxn modelId="{1422BBB3-F798-4712-BED0-7DCEFCF05780}" type="presOf" srcId="{EC546CB3-54BB-4351-A292-C0C2EEC3A74D}" destId="{D89EB455-EE4D-4A44-946F-DE51834ABC2F}" srcOrd="1" destOrd="0" presId="urn:microsoft.com/office/officeart/2008/layout/HalfCircleOrganizationChart"/>
    <dgm:cxn modelId="{90B204B8-34FD-45D6-B6B7-D3B01C8D91BC}" srcId="{726F0082-7AAB-43F9-9935-A1B30B6A9DC4}" destId="{01DC963B-656E-4126-8EC9-EB55286E5824}" srcOrd="0" destOrd="0" parTransId="{E1DC5108-2BBB-4E79-B730-6B91CDFC20A8}" sibTransId="{94D98083-89D2-40C3-B854-B985030B2521}"/>
    <dgm:cxn modelId="{89CB82B9-B46B-444D-BA61-0079F5150997}" srcId="{9E97F828-83F8-4454-A1DA-16455B7F1927}" destId="{BCB1D451-0D97-4678-B716-905A662CF70F}" srcOrd="0" destOrd="0" parTransId="{6AE13FE7-C557-4ADE-8277-14C35912EC9C}" sibTransId="{6D9EE66F-7C0F-4D3B-9016-036CF26E7DA8}"/>
    <dgm:cxn modelId="{8F200BBA-E8B2-4B6F-BC43-2A321FBC7FB9}" type="presOf" srcId="{72128FA8-3B23-4AB2-8B30-3F499ACED5DF}" destId="{4DEDCE7C-6FE1-4C19-89A4-E1EA08FFCB1B}" srcOrd="1" destOrd="0" presId="urn:microsoft.com/office/officeart/2008/layout/HalfCircleOrganizationChart"/>
    <dgm:cxn modelId="{E52262BE-618A-47BC-B106-AF03E0519EA6}" type="presOf" srcId="{BD87EDD3-AEA1-459D-8075-2B0A299DD945}" destId="{A3C090C2-2BE1-4BB5-8CCB-11B44B5CC87A}" srcOrd="1" destOrd="0" presId="urn:microsoft.com/office/officeart/2008/layout/HalfCircleOrganizationChart"/>
    <dgm:cxn modelId="{7D8B1AC3-7CEA-4970-A8F0-8EBF2B159977}" type="presOf" srcId="{4DA33C02-955F-4979-A2C1-C563893B2D2E}" destId="{57869D2E-574F-4FF4-A82C-1AC0AC7FC287}" srcOrd="1" destOrd="0" presId="urn:microsoft.com/office/officeart/2008/layout/HalfCircleOrganizationChart"/>
    <dgm:cxn modelId="{3BC922C8-8750-4A3E-B88A-34FCB8A27788}" type="presOf" srcId="{01DC963B-656E-4126-8EC9-EB55286E5824}" destId="{FE4C271F-981D-418F-9A7D-A1A3CB84C4C1}" srcOrd="0" destOrd="0" presId="urn:microsoft.com/office/officeart/2008/layout/HalfCircleOrganizationChart"/>
    <dgm:cxn modelId="{B5BCD1CB-0E43-4944-BC11-310383B494A2}" srcId="{A46FAD5C-C162-4501-98F8-FAEFC506DD61}" destId="{BB1671D0-7A15-48AD-ACD4-192764F15B0E}" srcOrd="1" destOrd="0" parTransId="{EE0101F6-F8FB-4D91-928C-EF8E2596AA3F}" sibTransId="{805FCEF9-A481-4FEA-8009-9CF546BF6E42}"/>
    <dgm:cxn modelId="{3C2201CC-9D39-4B59-BA61-1CD5BFD6D9BD}" type="presOf" srcId="{E3976A73-92AC-4A2F-BDF4-CAADB7FCB4CF}" destId="{5CAE364D-C87E-47E1-8968-E5B6ED7C3C0E}" srcOrd="0" destOrd="0" presId="urn:microsoft.com/office/officeart/2008/layout/HalfCircleOrganizationChart"/>
    <dgm:cxn modelId="{047F2BD2-F00A-40F9-A551-3E916A515760}" type="presOf" srcId="{4DA33C02-955F-4979-A2C1-C563893B2D2E}" destId="{6633FF10-6F34-4DED-8E79-27A0214DCC45}" srcOrd="0" destOrd="0" presId="urn:microsoft.com/office/officeart/2008/layout/HalfCircleOrganizationChart"/>
    <dgm:cxn modelId="{E3ADE3D3-0E11-45BB-A358-8EEAB366A462}" type="presOf" srcId="{388ABDDF-1021-4BFF-9291-CE763B3F2345}" destId="{476653A2-E1B8-40D5-9CFB-87C5FA37216C}" srcOrd="0" destOrd="0" presId="urn:microsoft.com/office/officeart/2008/layout/HalfCircleOrganizationChart"/>
    <dgm:cxn modelId="{166EF1D3-B296-4BCE-A634-2F21321A7856}" type="presOf" srcId="{BCB1D451-0D97-4678-B716-905A662CF70F}" destId="{BA68BE11-9F13-4566-A84B-84B263FDDA91}" srcOrd="0" destOrd="0" presId="urn:microsoft.com/office/officeart/2008/layout/HalfCircleOrganizationChart"/>
    <dgm:cxn modelId="{57A583DB-F3AB-4D70-9F32-EFF8FD101515}" type="presOf" srcId="{FD4B7F30-82D5-4ECE-A527-1250F32047E5}" destId="{65FB72AB-DF1A-434D-B99E-ACF0051A00AE}" srcOrd="0" destOrd="0" presId="urn:microsoft.com/office/officeart/2008/layout/HalfCircleOrganizationChart"/>
    <dgm:cxn modelId="{974EB3DB-93AE-4CED-96D8-EA60DAC69AFF}" srcId="{08009BB0-BF6A-47B6-AF75-E5202D6B9787}" destId="{A46FAD5C-C162-4501-98F8-FAEFC506DD61}" srcOrd="1" destOrd="0" parTransId="{317BA00D-0438-4016-B7EE-14771ADFD4E2}" sibTransId="{47CB6072-63B9-4536-BC15-EB28AE984E1C}"/>
    <dgm:cxn modelId="{252767E0-4302-4001-8530-7984263DD635}" type="presOf" srcId="{2DDB3477-9724-4113-B2BD-614F4FCC93EB}" destId="{B461086F-E007-4C36-8A51-50D1E92F1AFB}" srcOrd="0" destOrd="0" presId="urn:microsoft.com/office/officeart/2008/layout/HalfCircleOrganizationChart"/>
    <dgm:cxn modelId="{163373E8-CDD2-4C8E-B22C-3A2D91CCE5CC}" type="presOf" srcId="{D9247418-F4B5-4E15-A788-464AC060791C}" destId="{28DA75E7-47B7-4D6B-8ACA-864151DD3277}" srcOrd="1" destOrd="0" presId="urn:microsoft.com/office/officeart/2008/layout/HalfCircleOrganizationChart"/>
    <dgm:cxn modelId="{E3508EE9-B2B8-4043-98ED-B15418FE7FD7}" type="presOf" srcId="{97525F59-AF26-47D0-9F2F-359EB5D43BD7}" destId="{E63FC4A2-0632-4968-A5FC-8821276201E6}" srcOrd="0" destOrd="0" presId="urn:microsoft.com/office/officeart/2008/layout/HalfCircleOrganizationChart"/>
    <dgm:cxn modelId="{E746C9EA-7583-4CB4-B609-37756E45BFC6}" type="presOf" srcId="{BB1671D0-7A15-48AD-ACD4-192764F15B0E}" destId="{4A1E1F8D-5A90-475E-9DAD-E587EF9AA03C}" srcOrd="0" destOrd="0" presId="urn:microsoft.com/office/officeart/2008/layout/HalfCircleOrganizationChart"/>
    <dgm:cxn modelId="{687B1FF9-BA0D-421C-B829-8ECDC5225B11}" type="presOf" srcId="{865FD1D8-12E2-4E36-B5C6-44EA0DBFE620}" destId="{37019DDD-D563-4FE6-9BCE-9A5C675941D6}" srcOrd="0" destOrd="0" presId="urn:microsoft.com/office/officeart/2008/layout/HalfCircleOrganizationChart"/>
    <dgm:cxn modelId="{8FCE3EFF-72E5-4DE1-B0AD-C1E6D1A33AEF}" type="presOf" srcId="{10DA4493-433C-48FE-8742-F315CBB093E3}" destId="{EFA9EA74-3DC2-4639-8658-B005032D3BBA}" srcOrd="0" destOrd="0" presId="urn:microsoft.com/office/officeart/2008/layout/HalfCircleOrganizationChart"/>
    <dgm:cxn modelId="{9A7144FF-0289-477B-AAF5-A407C597151F}" srcId="{2DDB3477-9724-4113-B2BD-614F4FCC93EB}" destId="{55D7718F-87A0-4DC1-B2BE-8DF940B75747}" srcOrd="0" destOrd="0" parTransId="{97525F59-AF26-47D0-9F2F-359EB5D43BD7}" sibTransId="{F1CCD77E-A5CF-4697-9C23-C2257FD28555}"/>
    <dgm:cxn modelId="{02888C61-6BFC-451B-B535-4FA703037EA6}" type="presParOf" srcId="{E970C598-421C-42F2-85BA-3EAC1EA20409}" destId="{503C946E-F93A-4EF3-AF50-A9D320125E17}" srcOrd="0" destOrd="0" presId="urn:microsoft.com/office/officeart/2008/layout/HalfCircleOrganizationChart"/>
    <dgm:cxn modelId="{5E8E3379-DF30-446F-ACAE-E87242E9CBCF}" type="presParOf" srcId="{503C946E-F93A-4EF3-AF50-A9D320125E17}" destId="{4406E836-86F7-42AA-9BBE-8CE2B83705C7}" srcOrd="0" destOrd="0" presId="urn:microsoft.com/office/officeart/2008/layout/HalfCircleOrganizationChart"/>
    <dgm:cxn modelId="{9D885CD2-8A79-43BC-9DCF-DE0F64A7534F}" type="presParOf" srcId="{4406E836-86F7-42AA-9BBE-8CE2B83705C7}" destId="{5CA3203A-2A99-43A9-B102-7E3DFDB481A7}" srcOrd="0" destOrd="0" presId="urn:microsoft.com/office/officeart/2008/layout/HalfCircleOrganizationChart"/>
    <dgm:cxn modelId="{126B8AB4-D988-4DC9-9C2D-0AFA16FF02E1}" type="presParOf" srcId="{4406E836-86F7-42AA-9BBE-8CE2B83705C7}" destId="{295A2B8C-BD27-41E1-9889-C4B8FC752F8B}" srcOrd="1" destOrd="0" presId="urn:microsoft.com/office/officeart/2008/layout/HalfCircleOrganizationChart"/>
    <dgm:cxn modelId="{590B9CD4-8D65-4CCE-AA4E-5933F3A7843B}" type="presParOf" srcId="{4406E836-86F7-42AA-9BBE-8CE2B83705C7}" destId="{F71EF68A-CF1D-41BC-8D7E-C88CCC2192F5}" srcOrd="2" destOrd="0" presId="urn:microsoft.com/office/officeart/2008/layout/HalfCircleOrganizationChart"/>
    <dgm:cxn modelId="{50146378-08E6-4F98-960D-F16E57099803}" type="presParOf" srcId="{4406E836-86F7-42AA-9BBE-8CE2B83705C7}" destId="{DEFA44B7-CDCC-44FD-9ED3-D3937CF211E9}" srcOrd="3" destOrd="0" presId="urn:microsoft.com/office/officeart/2008/layout/HalfCircleOrganizationChart"/>
    <dgm:cxn modelId="{C43CE388-36AA-4FD2-91F3-9A698430765C}" type="presParOf" srcId="{503C946E-F93A-4EF3-AF50-A9D320125E17}" destId="{D1A9ED06-CD8E-4F39-A82B-6CB7C70717A5}" srcOrd="1" destOrd="0" presId="urn:microsoft.com/office/officeart/2008/layout/HalfCircleOrganizationChart"/>
    <dgm:cxn modelId="{C70BADE5-525C-44BA-A7D6-704A47154BF5}" type="presParOf" srcId="{D1A9ED06-CD8E-4F39-A82B-6CB7C70717A5}" destId="{476653A2-E1B8-40D5-9CFB-87C5FA37216C}" srcOrd="0" destOrd="0" presId="urn:microsoft.com/office/officeart/2008/layout/HalfCircleOrganizationChart"/>
    <dgm:cxn modelId="{A9E61E93-7757-4121-B466-A6317E27143E}" type="presParOf" srcId="{D1A9ED06-CD8E-4F39-A82B-6CB7C70717A5}" destId="{45ACF18B-F329-4A1A-94CB-F806558729E0}" srcOrd="1" destOrd="0" presId="urn:microsoft.com/office/officeart/2008/layout/HalfCircleOrganizationChart"/>
    <dgm:cxn modelId="{53BD24C1-13A1-41F2-9723-33C136938531}" type="presParOf" srcId="{45ACF18B-F329-4A1A-94CB-F806558729E0}" destId="{E36E5F46-9C4B-43AD-9F25-D376E552D14B}" srcOrd="0" destOrd="0" presId="urn:microsoft.com/office/officeart/2008/layout/HalfCircleOrganizationChart"/>
    <dgm:cxn modelId="{5AA2650A-8D95-49BC-A48F-A023E19E1FA4}" type="presParOf" srcId="{E36E5F46-9C4B-43AD-9F25-D376E552D14B}" destId="{6633FF10-6F34-4DED-8E79-27A0214DCC45}" srcOrd="0" destOrd="0" presId="urn:microsoft.com/office/officeart/2008/layout/HalfCircleOrganizationChart"/>
    <dgm:cxn modelId="{8A93ABF3-3B8B-4F99-B4B2-4CE4204A201B}" type="presParOf" srcId="{E36E5F46-9C4B-43AD-9F25-D376E552D14B}" destId="{096AABF5-C275-4A68-8FAE-9DE690A4AE62}" srcOrd="1" destOrd="0" presId="urn:microsoft.com/office/officeart/2008/layout/HalfCircleOrganizationChart"/>
    <dgm:cxn modelId="{15F8FF44-2D83-4F44-8260-968830445738}" type="presParOf" srcId="{E36E5F46-9C4B-43AD-9F25-D376E552D14B}" destId="{388E8331-A159-48BA-B302-7085B71C0659}" srcOrd="2" destOrd="0" presId="urn:microsoft.com/office/officeart/2008/layout/HalfCircleOrganizationChart"/>
    <dgm:cxn modelId="{94ECF1B7-7974-4282-B8A5-06B21BDFA5C0}" type="presParOf" srcId="{E36E5F46-9C4B-43AD-9F25-D376E552D14B}" destId="{57869D2E-574F-4FF4-A82C-1AC0AC7FC287}" srcOrd="3" destOrd="0" presId="urn:microsoft.com/office/officeart/2008/layout/HalfCircleOrganizationChart"/>
    <dgm:cxn modelId="{841086E1-BDA6-4B60-ABED-094D712F7025}" type="presParOf" srcId="{45ACF18B-F329-4A1A-94CB-F806558729E0}" destId="{1927A865-A434-4919-8372-3F64E1E83260}" srcOrd="1" destOrd="0" presId="urn:microsoft.com/office/officeart/2008/layout/HalfCircleOrganizationChart"/>
    <dgm:cxn modelId="{89A1B7A4-B423-4DEA-948B-33C86265E579}" type="presParOf" srcId="{1927A865-A434-4919-8372-3F64E1E83260}" destId="{6E22EB20-E503-4C2F-838D-FFA24E3EBC66}" srcOrd="0" destOrd="0" presId="urn:microsoft.com/office/officeart/2008/layout/HalfCircleOrganizationChart"/>
    <dgm:cxn modelId="{9E0BD2C7-4E65-484B-8EAB-234B66D9E2FB}" type="presParOf" srcId="{1927A865-A434-4919-8372-3F64E1E83260}" destId="{9F98D3B1-08DD-46CF-BD7E-3B7BA001F05E}" srcOrd="1" destOrd="0" presId="urn:microsoft.com/office/officeart/2008/layout/HalfCircleOrganizationChart"/>
    <dgm:cxn modelId="{7E1279E7-C9E4-4865-9AA0-69F17C334853}" type="presParOf" srcId="{9F98D3B1-08DD-46CF-BD7E-3B7BA001F05E}" destId="{86704319-3E71-4EF9-8C66-C1C63BF6C09C}" srcOrd="0" destOrd="0" presId="urn:microsoft.com/office/officeart/2008/layout/HalfCircleOrganizationChart"/>
    <dgm:cxn modelId="{2D11216B-39BF-48B7-990F-D9B53762F673}" type="presParOf" srcId="{86704319-3E71-4EF9-8C66-C1C63BF6C09C}" destId="{401A2581-31B5-491A-AF09-1A3BF60FACD3}" srcOrd="0" destOrd="0" presId="urn:microsoft.com/office/officeart/2008/layout/HalfCircleOrganizationChart"/>
    <dgm:cxn modelId="{3E5B14D7-2613-4DB7-9F7E-BEC0A48A5390}" type="presParOf" srcId="{86704319-3E71-4EF9-8C66-C1C63BF6C09C}" destId="{17F4EFE1-EBE9-47A7-9610-0327B858DA17}" srcOrd="1" destOrd="0" presId="urn:microsoft.com/office/officeart/2008/layout/HalfCircleOrganizationChart"/>
    <dgm:cxn modelId="{27C4B7E6-A4F8-4F30-A26F-5E6A6B37D555}" type="presParOf" srcId="{86704319-3E71-4EF9-8C66-C1C63BF6C09C}" destId="{AC9B0D45-1F7C-4ADD-832E-C8F58D424382}" srcOrd="2" destOrd="0" presId="urn:microsoft.com/office/officeart/2008/layout/HalfCircleOrganizationChart"/>
    <dgm:cxn modelId="{EF60DA26-697D-4FC2-840D-24E85DFEE329}" type="presParOf" srcId="{86704319-3E71-4EF9-8C66-C1C63BF6C09C}" destId="{A3C090C2-2BE1-4BB5-8CCB-11B44B5CC87A}" srcOrd="3" destOrd="0" presId="urn:microsoft.com/office/officeart/2008/layout/HalfCircleOrganizationChart"/>
    <dgm:cxn modelId="{B590C254-E74F-4D37-8147-AAB6EFA0138B}" type="presParOf" srcId="{9F98D3B1-08DD-46CF-BD7E-3B7BA001F05E}" destId="{78E6755C-FBA5-4BA6-9740-492F8A03EBFA}" srcOrd="1" destOrd="0" presId="urn:microsoft.com/office/officeart/2008/layout/HalfCircleOrganizationChart"/>
    <dgm:cxn modelId="{C9BF109D-DA6E-47F9-84E8-A69BBC36D4CE}" type="presParOf" srcId="{78E6755C-FBA5-4BA6-9740-492F8A03EBFA}" destId="{5CAE364D-C87E-47E1-8968-E5B6ED7C3C0E}" srcOrd="0" destOrd="0" presId="urn:microsoft.com/office/officeart/2008/layout/HalfCircleOrganizationChart"/>
    <dgm:cxn modelId="{4370500B-74F7-4ACE-96E9-4D822E6C73C0}" type="presParOf" srcId="{78E6755C-FBA5-4BA6-9740-492F8A03EBFA}" destId="{6A42B5AC-40DF-4AE1-A363-1B97849CDC35}" srcOrd="1" destOrd="0" presId="urn:microsoft.com/office/officeart/2008/layout/HalfCircleOrganizationChart"/>
    <dgm:cxn modelId="{770A2805-44F3-4A4A-97ED-B96E46E48FC4}" type="presParOf" srcId="{6A42B5AC-40DF-4AE1-A363-1B97849CDC35}" destId="{E71F2AE2-AE14-420C-8C15-11AE3C4C65E0}" srcOrd="0" destOrd="0" presId="urn:microsoft.com/office/officeart/2008/layout/HalfCircleOrganizationChart"/>
    <dgm:cxn modelId="{8630A6AF-10F2-49C0-811F-0FC7146183CB}" type="presParOf" srcId="{E71F2AE2-AE14-420C-8C15-11AE3C4C65E0}" destId="{65FB72AB-DF1A-434D-B99E-ACF0051A00AE}" srcOrd="0" destOrd="0" presId="urn:microsoft.com/office/officeart/2008/layout/HalfCircleOrganizationChart"/>
    <dgm:cxn modelId="{5CED6BB7-1836-4BB6-93B4-DA724B99CF5E}" type="presParOf" srcId="{E71F2AE2-AE14-420C-8C15-11AE3C4C65E0}" destId="{8997B60E-818C-46E6-840B-202ADFEAF611}" srcOrd="1" destOrd="0" presId="urn:microsoft.com/office/officeart/2008/layout/HalfCircleOrganizationChart"/>
    <dgm:cxn modelId="{F4CE267D-4095-44D1-9ECC-5CE14851B6F7}" type="presParOf" srcId="{E71F2AE2-AE14-420C-8C15-11AE3C4C65E0}" destId="{A5B259E3-BEA6-42DE-AFC5-EFC8C22DBABF}" srcOrd="2" destOrd="0" presId="urn:microsoft.com/office/officeart/2008/layout/HalfCircleOrganizationChart"/>
    <dgm:cxn modelId="{C03E563D-F17F-4418-AC4F-DA69549397FF}" type="presParOf" srcId="{E71F2AE2-AE14-420C-8C15-11AE3C4C65E0}" destId="{48C72EBC-DBE9-48DC-A516-B416E943B468}" srcOrd="3" destOrd="0" presId="urn:microsoft.com/office/officeart/2008/layout/HalfCircleOrganizationChart"/>
    <dgm:cxn modelId="{B72D6AD8-A570-4179-95E0-737F9DB9BF96}" type="presParOf" srcId="{6A42B5AC-40DF-4AE1-A363-1B97849CDC35}" destId="{6E0FEA81-A33F-426B-B1EA-955D3F0C06F3}" srcOrd="1" destOrd="0" presId="urn:microsoft.com/office/officeart/2008/layout/HalfCircleOrganizationChart"/>
    <dgm:cxn modelId="{0A2AC501-954C-4958-9E21-60820EA92325}" type="presParOf" srcId="{6E0FEA81-A33F-426B-B1EA-955D3F0C06F3}" destId="{96AD99D2-A955-4C99-9E37-A89BC1688887}" srcOrd="0" destOrd="0" presId="urn:microsoft.com/office/officeart/2008/layout/HalfCircleOrganizationChart"/>
    <dgm:cxn modelId="{1ADCF6CD-43EC-4D34-BADC-11C646279A81}" type="presParOf" srcId="{6E0FEA81-A33F-426B-B1EA-955D3F0C06F3}" destId="{055AF4E5-A5AE-4CB3-AECA-C39C1BC27E8B}" srcOrd="1" destOrd="0" presId="urn:microsoft.com/office/officeart/2008/layout/HalfCircleOrganizationChart"/>
    <dgm:cxn modelId="{DA43644A-4A61-4F09-94B3-AFDACE56847C}" type="presParOf" srcId="{055AF4E5-A5AE-4CB3-AECA-C39C1BC27E8B}" destId="{B40575E2-12CD-41E2-B3EE-D7725FF80332}" srcOrd="0" destOrd="0" presId="urn:microsoft.com/office/officeart/2008/layout/HalfCircleOrganizationChart"/>
    <dgm:cxn modelId="{56DDC5F3-E82D-4E0B-A61B-0956475BDD3E}" type="presParOf" srcId="{B40575E2-12CD-41E2-B3EE-D7725FF80332}" destId="{50C640E7-FF1F-43B9-9EED-AC12AFDB7800}" srcOrd="0" destOrd="0" presId="urn:microsoft.com/office/officeart/2008/layout/HalfCircleOrganizationChart"/>
    <dgm:cxn modelId="{B79B898E-425B-4B0E-B462-8CE63C27C9F3}" type="presParOf" srcId="{B40575E2-12CD-41E2-B3EE-D7725FF80332}" destId="{5C18434D-2A98-484F-ABD4-08008D2810DF}" srcOrd="1" destOrd="0" presId="urn:microsoft.com/office/officeart/2008/layout/HalfCircleOrganizationChart"/>
    <dgm:cxn modelId="{7F4AE111-2843-48FE-81A6-BF4817899931}" type="presParOf" srcId="{B40575E2-12CD-41E2-B3EE-D7725FF80332}" destId="{D5651A64-0B97-4C64-B32F-8D0382EDBD0D}" srcOrd="2" destOrd="0" presId="urn:microsoft.com/office/officeart/2008/layout/HalfCircleOrganizationChart"/>
    <dgm:cxn modelId="{F4EEA22A-6839-4B15-869F-D0213D93E228}" type="presParOf" srcId="{B40575E2-12CD-41E2-B3EE-D7725FF80332}" destId="{D89EB455-EE4D-4A44-946F-DE51834ABC2F}" srcOrd="3" destOrd="0" presId="urn:microsoft.com/office/officeart/2008/layout/HalfCircleOrganizationChart"/>
    <dgm:cxn modelId="{69C30435-6071-49F1-B9FB-30A4C9D9C5A9}" type="presParOf" srcId="{055AF4E5-A5AE-4CB3-AECA-C39C1BC27E8B}" destId="{1250BB04-D984-49BD-BE9D-B53D7B60A27C}" srcOrd="1" destOrd="0" presId="urn:microsoft.com/office/officeart/2008/layout/HalfCircleOrganizationChart"/>
    <dgm:cxn modelId="{B2D1A7C6-D5D7-40A9-83B8-C7267143F3FE}" type="presParOf" srcId="{055AF4E5-A5AE-4CB3-AECA-C39C1BC27E8B}" destId="{7DADB750-112C-4379-B284-1F2EDC9CB322}" srcOrd="2" destOrd="0" presId="urn:microsoft.com/office/officeart/2008/layout/HalfCircleOrganizationChart"/>
    <dgm:cxn modelId="{59604C89-1ECB-4A93-BBBE-D47FE535EE26}" type="presParOf" srcId="{6A42B5AC-40DF-4AE1-A363-1B97849CDC35}" destId="{B51E3341-D061-4AB2-915F-1A38C6BD81CA}" srcOrd="2" destOrd="0" presId="urn:microsoft.com/office/officeart/2008/layout/HalfCircleOrganizationChart"/>
    <dgm:cxn modelId="{E9C27401-A3A0-448C-B731-A45901DCA759}" type="presParOf" srcId="{78E6755C-FBA5-4BA6-9740-492F8A03EBFA}" destId="{C2E20A02-C8DC-4E03-9BA9-7C94352F2941}" srcOrd="2" destOrd="0" presId="urn:microsoft.com/office/officeart/2008/layout/HalfCircleOrganizationChart"/>
    <dgm:cxn modelId="{199DA866-0040-46B9-AA1F-245FE4AB6334}" type="presParOf" srcId="{78E6755C-FBA5-4BA6-9740-492F8A03EBFA}" destId="{8AA6D6E1-618B-4059-A226-3105892249E8}" srcOrd="3" destOrd="0" presId="urn:microsoft.com/office/officeart/2008/layout/HalfCircleOrganizationChart"/>
    <dgm:cxn modelId="{723C5EF8-8032-407F-90EC-B5CFCFE04212}" type="presParOf" srcId="{8AA6D6E1-618B-4059-A226-3105892249E8}" destId="{526BE8D0-A3D7-4EE6-A456-8ADD198A87B9}" srcOrd="0" destOrd="0" presId="urn:microsoft.com/office/officeart/2008/layout/HalfCircleOrganizationChart"/>
    <dgm:cxn modelId="{63228971-9C4F-4512-BB69-F0CAD0D0A5B4}" type="presParOf" srcId="{526BE8D0-A3D7-4EE6-A456-8ADD198A87B9}" destId="{5E032CA6-A4FC-44AF-81B5-D52E25A96BB7}" srcOrd="0" destOrd="0" presId="urn:microsoft.com/office/officeart/2008/layout/HalfCircleOrganizationChart"/>
    <dgm:cxn modelId="{692E1B29-73F2-4EC4-BBA3-E5001DF78B8E}" type="presParOf" srcId="{526BE8D0-A3D7-4EE6-A456-8ADD198A87B9}" destId="{52DFF6DE-6687-47C2-A207-FD7C731EEE02}" srcOrd="1" destOrd="0" presId="urn:microsoft.com/office/officeart/2008/layout/HalfCircleOrganizationChart"/>
    <dgm:cxn modelId="{551EC939-9DB8-4C29-AE34-57CECE3F1B4B}" type="presParOf" srcId="{526BE8D0-A3D7-4EE6-A456-8ADD198A87B9}" destId="{F35D7FC2-A163-42B6-985F-188B24F29282}" srcOrd="2" destOrd="0" presId="urn:microsoft.com/office/officeart/2008/layout/HalfCircleOrganizationChart"/>
    <dgm:cxn modelId="{45E26EFE-5B30-4846-98F7-8F5D1E50F938}" type="presParOf" srcId="{526BE8D0-A3D7-4EE6-A456-8ADD198A87B9}" destId="{4DEDCE7C-6FE1-4C19-89A4-E1EA08FFCB1B}" srcOrd="3" destOrd="0" presId="urn:microsoft.com/office/officeart/2008/layout/HalfCircleOrganizationChart"/>
    <dgm:cxn modelId="{3E10363E-98DD-4530-BD03-5D5BCA61F01F}" type="presParOf" srcId="{8AA6D6E1-618B-4059-A226-3105892249E8}" destId="{92834035-50AF-49FD-B033-AB117145F68F}" srcOrd="1" destOrd="0" presId="urn:microsoft.com/office/officeart/2008/layout/HalfCircleOrganizationChart"/>
    <dgm:cxn modelId="{D7B386E3-35CA-4476-B8A3-D793466099B9}" type="presParOf" srcId="{92834035-50AF-49FD-B033-AB117145F68F}" destId="{37019DDD-D563-4FE6-9BCE-9A5C675941D6}" srcOrd="0" destOrd="0" presId="urn:microsoft.com/office/officeart/2008/layout/HalfCircleOrganizationChart"/>
    <dgm:cxn modelId="{30ECC6D1-09DE-43D7-885D-B0555A149D6F}" type="presParOf" srcId="{92834035-50AF-49FD-B033-AB117145F68F}" destId="{66FEEF16-242D-48E9-8CA0-3804014A5C7D}" srcOrd="1" destOrd="0" presId="urn:microsoft.com/office/officeart/2008/layout/HalfCircleOrganizationChart"/>
    <dgm:cxn modelId="{5354AEDD-EABB-480E-9B50-3B8C30153C5A}" type="presParOf" srcId="{66FEEF16-242D-48E9-8CA0-3804014A5C7D}" destId="{243FFBEC-E486-44E2-800D-83C1D74BE831}" srcOrd="0" destOrd="0" presId="urn:microsoft.com/office/officeart/2008/layout/HalfCircleOrganizationChart"/>
    <dgm:cxn modelId="{6DBD8459-261B-448E-A9F8-D3EB5CABB2D4}" type="presParOf" srcId="{243FFBEC-E486-44E2-800D-83C1D74BE831}" destId="{E1BAEB89-EFC1-44D3-939D-5AE4C38E775F}" srcOrd="0" destOrd="0" presId="urn:microsoft.com/office/officeart/2008/layout/HalfCircleOrganizationChart"/>
    <dgm:cxn modelId="{C8612564-A4D1-4F0C-B019-D8005EA05B77}" type="presParOf" srcId="{243FFBEC-E486-44E2-800D-83C1D74BE831}" destId="{199CB6B5-91D4-4EF6-BD4C-59C71B189AA4}" srcOrd="1" destOrd="0" presId="urn:microsoft.com/office/officeart/2008/layout/HalfCircleOrganizationChart"/>
    <dgm:cxn modelId="{E35BAD95-D675-4318-9460-8ED31DAB9E43}" type="presParOf" srcId="{243FFBEC-E486-44E2-800D-83C1D74BE831}" destId="{3A5B1AE6-1735-4F59-8882-8D0A712DE57C}" srcOrd="2" destOrd="0" presId="urn:microsoft.com/office/officeart/2008/layout/HalfCircleOrganizationChart"/>
    <dgm:cxn modelId="{44E5B8AE-629A-400E-A498-80F798AFAD86}" type="presParOf" srcId="{243FFBEC-E486-44E2-800D-83C1D74BE831}" destId="{28DA75E7-47B7-4D6B-8ACA-864151DD3277}" srcOrd="3" destOrd="0" presId="urn:microsoft.com/office/officeart/2008/layout/HalfCircleOrganizationChart"/>
    <dgm:cxn modelId="{0C48B351-21BC-4A87-9CF6-5F60D0EBC7BA}" type="presParOf" srcId="{66FEEF16-242D-48E9-8CA0-3804014A5C7D}" destId="{65093404-6E3B-43D1-949A-30EDD2026210}" srcOrd="1" destOrd="0" presId="urn:microsoft.com/office/officeart/2008/layout/HalfCircleOrganizationChart"/>
    <dgm:cxn modelId="{327899CE-0B20-4650-8309-5A326DBA8BDA}" type="presParOf" srcId="{66FEEF16-242D-48E9-8CA0-3804014A5C7D}" destId="{0E7D9B4F-DCE4-4CE7-9D7D-65EBA9C933D3}" srcOrd="2" destOrd="0" presId="urn:microsoft.com/office/officeart/2008/layout/HalfCircleOrganizationChart"/>
    <dgm:cxn modelId="{032C61F0-5005-4BEE-AA8B-34F42501BAC9}" type="presParOf" srcId="{8AA6D6E1-618B-4059-A226-3105892249E8}" destId="{733DEDFF-C900-484B-B2A7-BBE24C9BFB60}" srcOrd="2" destOrd="0" presId="urn:microsoft.com/office/officeart/2008/layout/HalfCircleOrganizationChart"/>
    <dgm:cxn modelId="{83F70F37-A892-46E6-8703-E14C5E25281C}" type="presParOf" srcId="{9F98D3B1-08DD-46CF-BD7E-3B7BA001F05E}" destId="{60061C36-BD07-4006-ADD0-00DC353654C9}" srcOrd="2" destOrd="0" presId="urn:microsoft.com/office/officeart/2008/layout/HalfCircleOrganizationChart"/>
    <dgm:cxn modelId="{8E43804E-5C57-4D12-B241-291C1317620E}" type="presParOf" srcId="{45ACF18B-F329-4A1A-94CB-F806558729E0}" destId="{39A6C50D-7FC0-4520-9C58-D0441FA827EE}" srcOrd="2" destOrd="0" presId="urn:microsoft.com/office/officeart/2008/layout/HalfCircleOrganizationChart"/>
    <dgm:cxn modelId="{4CB627CE-52EC-4E5A-B209-0091E97DA355}" type="presParOf" srcId="{D1A9ED06-CD8E-4F39-A82B-6CB7C70717A5}" destId="{5AA70DDB-00A7-4F83-9AE6-0AFE43815481}" srcOrd="2" destOrd="0" presId="urn:microsoft.com/office/officeart/2008/layout/HalfCircleOrganizationChart"/>
    <dgm:cxn modelId="{99FAFB05-6998-4BF8-A54F-CF2A7229C8E9}" type="presParOf" srcId="{D1A9ED06-CD8E-4F39-A82B-6CB7C70717A5}" destId="{E3629DE8-D4BD-482F-862C-E130810AD429}" srcOrd="3" destOrd="0" presId="urn:microsoft.com/office/officeart/2008/layout/HalfCircleOrganizationChart"/>
    <dgm:cxn modelId="{E0848CA3-EDD4-4F35-A157-FDD5366088EE}" type="presParOf" srcId="{E3629DE8-D4BD-482F-862C-E130810AD429}" destId="{932DB582-1087-48DA-8C60-D719973A1597}" srcOrd="0" destOrd="0" presId="urn:microsoft.com/office/officeart/2008/layout/HalfCircleOrganizationChart"/>
    <dgm:cxn modelId="{DFA5708A-AAA9-4F77-8EA4-E694B6CA6C2A}" type="presParOf" srcId="{932DB582-1087-48DA-8C60-D719973A1597}" destId="{709F4F40-B489-4C47-8278-7D2B08E28F6A}" srcOrd="0" destOrd="0" presId="urn:microsoft.com/office/officeart/2008/layout/HalfCircleOrganizationChart"/>
    <dgm:cxn modelId="{A55622CD-3ED0-4A56-85B7-E1E80978D9CB}" type="presParOf" srcId="{932DB582-1087-48DA-8C60-D719973A1597}" destId="{EF65CF11-8E0F-4BE8-BA6E-A992F397E815}" srcOrd="1" destOrd="0" presId="urn:microsoft.com/office/officeart/2008/layout/HalfCircleOrganizationChart"/>
    <dgm:cxn modelId="{E613633F-0B68-4281-8320-787F11E39336}" type="presParOf" srcId="{932DB582-1087-48DA-8C60-D719973A1597}" destId="{25589A81-77F0-4841-9D16-F811ACAF3E7C}" srcOrd="2" destOrd="0" presId="urn:microsoft.com/office/officeart/2008/layout/HalfCircleOrganizationChart"/>
    <dgm:cxn modelId="{042629D5-3E03-4DBD-B8CC-7A5F2DA4733E}" type="presParOf" srcId="{932DB582-1087-48DA-8C60-D719973A1597}" destId="{9993E529-8E01-4B23-9C9E-2864F36F1F30}" srcOrd="3" destOrd="0" presId="urn:microsoft.com/office/officeart/2008/layout/HalfCircleOrganizationChart"/>
    <dgm:cxn modelId="{2C2C570A-3D71-49DE-B2BD-846B3325926B}" type="presParOf" srcId="{E3629DE8-D4BD-482F-862C-E130810AD429}" destId="{C8075484-EE36-4FC7-BA63-CB59CA53EE81}" srcOrd="1" destOrd="0" presId="urn:microsoft.com/office/officeart/2008/layout/HalfCircleOrganizationChart"/>
    <dgm:cxn modelId="{37EA5406-BCF8-42E6-83F2-028462BE1569}" type="presParOf" srcId="{C8075484-EE36-4FC7-BA63-CB59CA53EE81}" destId="{F2001435-D3E6-41F6-A3E5-6CCC6941E39F}" srcOrd="0" destOrd="0" presId="urn:microsoft.com/office/officeart/2008/layout/HalfCircleOrganizationChart"/>
    <dgm:cxn modelId="{065D001E-1C5F-4094-BB21-4333124A0160}" type="presParOf" srcId="{C8075484-EE36-4FC7-BA63-CB59CA53EE81}" destId="{7D0CD162-6034-4709-9E21-BBD2E26E2814}" srcOrd="1" destOrd="0" presId="urn:microsoft.com/office/officeart/2008/layout/HalfCircleOrganizationChart"/>
    <dgm:cxn modelId="{6DECA012-127F-48A5-BDE2-8A4D91B02670}" type="presParOf" srcId="{7D0CD162-6034-4709-9E21-BBD2E26E2814}" destId="{63759878-C9BD-4B75-AF5A-BD6457926F74}" srcOrd="0" destOrd="0" presId="urn:microsoft.com/office/officeart/2008/layout/HalfCircleOrganizationChart"/>
    <dgm:cxn modelId="{3E6B339A-AF42-4387-8F1B-59DA8C69313E}" type="presParOf" srcId="{63759878-C9BD-4B75-AF5A-BD6457926F74}" destId="{BBBCE926-AB17-4F6B-974C-17BBABB77C49}" srcOrd="0" destOrd="0" presId="urn:microsoft.com/office/officeart/2008/layout/HalfCircleOrganizationChart"/>
    <dgm:cxn modelId="{040D9D94-3D6B-4A1E-A110-C3C9C503516F}" type="presParOf" srcId="{63759878-C9BD-4B75-AF5A-BD6457926F74}" destId="{0CAB604E-40F2-4D91-AD8E-A3985B027D4B}" srcOrd="1" destOrd="0" presId="urn:microsoft.com/office/officeart/2008/layout/HalfCircleOrganizationChart"/>
    <dgm:cxn modelId="{A5CD19C7-30E5-4E32-BB66-99690C8A9F0E}" type="presParOf" srcId="{63759878-C9BD-4B75-AF5A-BD6457926F74}" destId="{C17C1DF7-B5B9-467C-AD52-6991894564BC}" srcOrd="2" destOrd="0" presId="urn:microsoft.com/office/officeart/2008/layout/HalfCircleOrganizationChart"/>
    <dgm:cxn modelId="{2D634898-10EE-43D5-A860-04F3EF2E1D89}" type="presParOf" srcId="{63759878-C9BD-4B75-AF5A-BD6457926F74}" destId="{E25887C3-EABC-4AF4-BF45-C681B9C92252}" srcOrd="3" destOrd="0" presId="urn:microsoft.com/office/officeart/2008/layout/HalfCircleOrganizationChart"/>
    <dgm:cxn modelId="{354BD92A-9768-4BCE-9B8E-EB509BF8A932}" type="presParOf" srcId="{7D0CD162-6034-4709-9E21-BBD2E26E2814}" destId="{BC1A7785-8228-46BF-9C56-203B0CB21847}" srcOrd="1" destOrd="0" presId="urn:microsoft.com/office/officeart/2008/layout/HalfCircleOrganizationChart"/>
    <dgm:cxn modelId="{E84E8DD5-CA82-458F-9FFE-3FE923DCEC77}" type="presParOf" srcId="{BC1A7785-8228-46BF-9C56-203B0CB21847}" destId="{49B882D7-38F6-4784-942B-8C0C6DB41364}" srcOrd="0" destOrd="0" presId="urn:microsoft.com/office/officeart/2008/layout/HalfCircleOrganizationChart"/>
    <dgm:cxn modelId="{AB400FC7-3FCE-48FC-B206-16BC90B900AD}" type="presParOf" srcId="{BC1A7785-8228-46BF-9C56-203B0CB21847}" destId="{606ACC71-8B72-4630-B4FE-457B72896D24}" srcOrd="1" destOrd="0" presId="urn:microsoft.com/office/officeart/2008/layout/HalfCircleOrganizationChart"/>
    <dgm:cxn modelId="{5014744D-37C3-44A2-9D41-83A76B0FFDCE}" type="presParOf" srcId="{606ACC71-8B72-4630-B4FE-457B72896D24}" destId="{6AFF8902-E3E7-4F6C-86B7-791FB29718CB}" srcOrd="0" destOrd="0" presId="urn:microsoft.com/office/officeart/2008/layout/HalfCircleOrganizationChart"/>
    <dgm:cxn modelId="{03FBF875-C509-4757-9F2D-80392770B116}" type="presParOf" srcId="{6AFF8902-E3E7-4F6C-86B7-791FB29718CB}" destId="{0AD015B9-6009-401B-923E-29A5B91807D7}" srcOrd="0" destOrd="0" presId="urn:microsoft.com/office/officeart/2008/layout/HalfCircleOrganizationChart"/>
    <dgm:cxn modelId="{B9797BBC-D793-4AD8-A701-D90B13EB3C32}" type="presParOf" srcId="{6AFF8902-E3E7-4F6C-86B7-791FB29718CB}" destId="{AF02FB07-89BF-4A47-8BA1-180AC35246BA}" srcOrd="1" destOrd="0" presId="urn:microsoft.com/office/officeart/2008/layout/HalfCircleOrganizationChart"/>
    <dgm:cxn modelId="{C25C2597-63B4-48A5-8F12-53722571842A}" type="presParOf" srcId="{6AFF8902-E3E7-4F6C-86B7-791FB29718CB}" destId="{6663954D-A3D0-4EBA-8A2B-1E8BFEE39C8C}" srcOrd="2" destOrd="0" presId="urn:microsoft.com/office/officeart/2008/layout/HalfCircleOrganizationChart"/>
    <dgm:cxn modelId="{9152FB83-FB1E-46C4-A61E-0FEB7D89DDA3}" type="presParOf" srcId="{6AFF8902-E3E7-4F6C-86B7-791FB29718CB}" destId="{52DAD45F-53AE-4D79-A295-1308DA4156DB}" srcOrd="3" destOrd="0" presId="urn:microsoft.com/office/officeart/2008/layout/HalfCircleOrganizationChart"/>
    <dgm:cxn modelId="{96B994E5-17CC-499F-8595-D589B879297A}" type="presParOf" srcId="{606ACC71-8B72-4630-B4FE-457B72896D24}" destId="{E7FD7954-53C2-446F-AB47-2FA34977826E}" srcOrd="1" destOrd="0" presId="urn:microsoft.com/office/officeart/2008/layout/HalfCircleOrganizationChart"/>
    <dgm:cxn modelId="{4AE0FF13-C2C5-4870-A162-8F828FA823C7}" type="presParOf" srcId="{E7FD7954-53C2-446F-AB47-2FA34977826E}" destId="{D430B8A6-36DB-4900-B983-EB37DE983776}" srcOrd="0" destOrd="0" presId="urn:microsoft.com/office/officeart/2008/layout/HalfCircleOrganizationChart"/>
    <dgm:cxn modelId="{C1518D9E-878C-4B6C-A5C5-01AAF22FA42B}" type="presParOf" srcId="{E7FD7954-53C2-446F-AB47-2FA34977826E}" destId="{043748E6-1FCE-473E-AC30-6ACE4A0B560C}" srcOrd="1" destOrd="0" presId="urn:microsoft.com/office/officeart/2008/layout/HalfCircleOrganizationChart"/>
    <dgm:cxn modelId="{C8ABCF2C-6AE1-471C-A296-76598AAB281D}" type="presParOf" srcId="{043748E6-1FCE-473E-AC30-6ACE4A0B560C}" destId="{CB265778-89DF-4E84-B78D-0F294BE511E6}" srcOrd="0" destOrd="0" presId="urn:microsoft.com/office/officeart/2008/layout/HalfCircleOrganizationChart"/>
    <dgm:cxn modelId="{BE676CEE-F696-4765-9145-A6BBFFC60401}" type="presParOf" srcId="{CB265778-89DF-4E84-B78D-0F294BE511E6}" destId="{BA68BE11-9F13-4566-A84B-84B263FDDA91}" srcOrd="0" destOrd="0" presId="urn:microsoft.com/office/officeart/2008/layout/HalfCircleOrganizationChart"/>
    <dgm:cxn modelId="{4FBCC4EC-5EA0-478B-8511-64E135ECEA0B}" type="presParOf" srcId="{CB265778-89DF-4E84-B78D-0F294BE511E6}" destId="{2B40B82B-78BB-4AA4-B476-C1059B671895}" srcOrd="1" destOrd="0" presId="urn:microsoft.com/office/officeart/2008/layout/HalfCircleOrganizationChart"/>
    <dgm:cxn modelId="{B81E9CE5-835F-45C3-B4FE-36B7F986D12C}" type="presParOf" srcId="{CB265778-89DF-4E84-B78D-0F294BE511E6}" destId="{0941DFC9-DD3E-4B90-8E38-95BD30731556}" srcOrd="2" destOrd="0" presId="urn:microsoft.com/office/officeart/2008/layout/HalfCircleOrganizationChart"/>
    <dgm:cxn modelId="{2B24D7E4-406C-4D2B-9780-BCD7997850A1}" type="presParOf" srcId="{CB265778-89DF-4E84-B78D-0F294BE511E6}" destId="{25E65F3C-2D54-4D1B-8600-89665DF59C41}" srcOrd="3" destOrd="0" presId="urn:microsoft.com/office/officeart/2008/layout/HalfCircleOrganizationChart"/>
    <dgm:cxn modelId="{9454048E-79A7-4060-8C44-716AEA4426E7}" type="presParOf" srcId="{043748E6-1FCE-473E-AC30-6ACE4A0B560C}" destId="{159F03B5-AF33-4385-8B60-6856390216D0}" srcOrd="1" destOrd="0" presId="urn:microsoft.com/office/officeart/2008/layout/HalfCircleOrganizationChart"/>
    <dgm:cxn modelId="{DD8F2637-AB40-4CF6-80C3-97D9E304BB89}" type="presParOf" srcId="{043748E6-1FCE-473E-AC30-6ACE4A0B560C}" destId="{4AF95554-2394-488B-AFC5-65D362A1F312}" srcOrd="2" destOrd="0" presId="urn:microsoft.com/office/officeart/2008/layout/HalfCircleOrganizationChart"/>
    <dgm:cxn modelId="{F4E478A0-4665-49A5-8481-A7C44EE99185}" type="presParOf" srcId="{606ACC71-8B72-4630-B4FE-457B72896D24}" destId="{1A7B3A4B-DCA8-45CD-A23E-899E37D6341E}" srcOrd="2" destOrd="0" presId="urn:microsoft.com/office/officeart/2008/layout/HalfCircleOrganizationChart"/>
    <dgm:cxn modelId="{EBD85179-1438-4E14-8207-55E0D9EC101F}" type="presParOf" srcId="{7D0CD162-6034-4709-9E21-BBD2E26E2814}" destId="{07E53423-78AC-4ACA-9C59-05116B22E28F}" srcOrd="2" destOrd="0" presId="urn:microsoft.com/office/officeart/2008/layout/HalfCircleOrganizationChart"/>
    <dgm:cxn modelId="{A8D46A6F-77D6-4D4C-AC32-B3A7D6C81F27}" type="presParOf" srcId="{C8075484-EE36-4FC7-BA63-CB59CA53EE81}" destId="{D40570C7-DB5D-44F6-883F-B6FA3B1B0EE6}" srcOrd="2" destOrd="0" presId="urn:microsoft.com/office/officeart/2008/layout/HalfCircleOrganizationChart"/>
    <dgm:cxn modelId="{E7D2314D-63C9-4162-A842-8B555FA2F13C}" type="presParOf" srcId="{C8075484-EE36-4FC7-BA63-CB59CA53EE81}" destId="{8DD9EEBF-2CEA-42A8-9BC2-CB4F80FF5F8C}" srcOrd="3" destOrd="0" presId="urn:microsoft.com/office/officeart/2008/layout/HalfCircleOrganizationChart"/>
    <dgm:cxn modelId="{91921360-06D0-4A6D-8CDD-3B61908D0BFA}" type="presParOf" srcId="{8DD9EEBF-2CEA-42A8-9BC2-CB4F80FF5F8C}" destId="{897C6E32-C4DE-4E97-8105-C1BCBC9FF092}" srcOrd="0" destOrd="0" presId="urn:microsoft.com/office/officeart/2008/layout/HalfCircleOrganizationChart"/>
    <dgm:cxn modelId="{895885FA-1319-4051-AC47-39095A0AFFF4}" type="presParOf" srcId="{897C6E32-C4DE-4E97-8105-C1BCBC9FF092}" destId="{4A1E1F8D-5A90-475E-9DAD-E587EF9AA03C}" srcOrd="0" destOrd="0" presId="urn:microsoft.com/office/officeart/2008/layout/HalfCircleOrganizationChart"/>
    <dgm:cxn modelId="{1C087A16-C307-4E9C-9D92-B5545E7A9CCD}" type="presParOf" srcId="{897C6E32-C4DE-4E97-8105-C1BCBC9FF092}" destId="{90EE6D1F-9757-4FEC-ABAE-24FBCF2BE904}" srcOrd="1" destOrd="0" presId="urn:microsoft.com/office/officeart/2008/layout/HalfCircleOrganizationChart"/>
    <dgm:cxn modelId="{F5E53EF7-B1E9-4DCF-BE01-BFE848F7D898}" type="presParOf" srcId="{897C6E32-C4DE-4E97-8105-C1BCBC9FF092}" destId="{3AB6B0AC-FDBE-4DC3-A2B2-00315A7AF657}" srcOrd="2" destOrd="0" presId="urn:microsoft.com/office/officeart/2008/layout/HalfCircleOrganizationChart"/>
    <dgm:cxn modelId="{848518F7-12FC-4CBE-A134-86E63820A3F8}" type="presParOf" srcId="{897C6E32-C4DE-4E97-8105-C1BCBC9FF092}" destId="{0EE19948-DB59-4698-B662-76D04B50E7FC}" srcOrd="3" destOrd="0" presId="urn:microsoft.com/office/officeart/2008/layout/HalfCircleOrganizationChart"/>
    <dgm:cxn modelId="{A480B64D-B66E-4E57-880D-42EC5D51320C}" type="presParOf" srcId="{8DD9EEBF-2CEA-42A8-9BC2-CB4F80FF5F8C}" destId="{0F90F40D-96D2-40A2-B395-785E579DD644}" srcOrd="1" destOrd="0" presId="urn:microsoft.com/office/officeart/2008/layout/HalfCircleOrganizationChart"/>
    <dgm:cxn modelId="{CDBB6633-8A29-476F-97BE-5EC23F481876}" type="presParOf" srcId="{0F90F40D-96D2-40A2-B395-785E579DD644}" destId="{CE5B8794-D614-4A43-A598-9964D8674768}" srcOrd="0" destOrd="0" presId="urn:microsoft.com/office/officeart/2008/layout/HalfCircleOrganizationChart"/>
    <dgm:cxn modelId="{FA3EEF78-80D5-44BA-B184-014007BCC45F}" type="presParOf" srcId="{0F90F40D-96D2-40A2-B395-785E579DD644}" destId="{5BF4EDCC-303E-4816-82B0-BCC511712A1E}" srcOrd="1" destOrd="0" presId="urn:microsoft.com/office/officeart/2008/layout/HalfCircleOrganizationChart"/>
    <dgm:cxn modelId="{7C53C4C2-C12B-41F5-A73C-646817E13801}" type="presParOf" srcId="{5BF4EDCC-303E-4816-82B0-BCC511712A1E}" destId="{1BA617FA-9E17-4971-A3D3-79F686DCE18C}" srcOrd="0" destOrd="0" presId="urn:microsoft.com/office/officeart/2008/layout/HalfCircleOrganizationChart"/>
    <dgm:cxn modelId="{CAD78425-D4EC-4FBA-83DC-F10EA3180F71}" type="presParOf" srcId="{1BA617FA-9E17-4971-A3D3-79F686DCE18C}" destId="{12AE90B8-BD7E-453C-A6E1-9F9866A54B95}" srcOrd="0" destOrd="0" presId="urn:microsoft.com/office/officeart/2008/layout/HalfCircleOrganizationChart"/>
    <dgm:cxn modelId="{AEE2B1F3-5AE8-4686-B8B9-9291C2F406A7}" type="presParOf" srcId="{1BA617FA-9E17-4971-A3D3-79F686DCE18C}" destId="{0508595C-8F13-4E27-99E9-4580F8B58F18}" srcOrd="1" destOrd="0" presId="urn:microsoft.com/office/officeart/2008/layout/HalfCircleOrganizationChart"/>
    <dgm:cxn modelId="{B0A71FF5-10A9-4964-8062-08475B21D430}" type="presParOf" srcId="{1BA617FA-9E17-4971-A3D3-79F686DCE18C}" destId="{ECD7FE0D-F16C-41D5-8066-EF12C3FB78A4}" srcOrd="2" destOrd="0" presId="urn:microsoft.com/office/officeart/2008/layout/HalfCircleOrganizationChart"/>
    <dgm:cxn modelId="{16150066-5818-4E4A-84FB-4D17BD8FB085}" type="presParOf" srcId="{1BA617FA-9E17-4971-A3D3-79F686DCE18C}" destId="{D74C40A0-7083-4B37-8ECC-B21C651AF2E0}" srcOrd="3" destOrd="0" presId="urn:microsoft.com/office/officeart/2008/layout/HalfCircleOrganizationChart"/>
    <dgm:cxn modelId="{1516738A-2E25-4823-9C33-A9FEA124D78C}" type="presParOf" srcId="{5BF4EDCC-303E-4816-82B0-BCC511712A1E}" destId="{B207DA60-6829-4D33-8EC5-2FEA732B08D4}" srcOrd="1" destOrd="0" presId="urn:microsoft.com/office/officeart/2008/layout/HalfCircleOrganizationChart"/>
    <dgm:cxn modelId="{D74CFB76-D0FD-492F-98F1-106AFAF6CF37}" type="presParOf" srcId="{B207DA60-6829-4D33-8EC5-2FEA732B08D4}" destId="{FCE59E7C-A01E-4F10-BC4D-9F994777C35E}" srcOrd="0" destOrd="0" presId="urn:microsoft.com/office/officeart/2008/layout/HalfCircleOrganizationChart"/>
    <dgm:cxn modelId="{2EAA4EEE-5807-4A96-A986-5830A63BDC28}" type="presParOf" srcId="{B207DA60-6829-4D33-8EC5-2FEA732B08D4}" destId="{EF29E6AD-99D0-40DB-8826-5B2549DBA3FA}" srcOrd="1" destOrd="0" presId="urn:microsoft.com/office/officeart/2008/layout/HalfCircleOrganizationChart"/>
    <dgm:cxn modelId="{D02DCFD8-BA6D-4DC3-9D44-65A781EDEC6E}" type="presParOf" srcId="{EF29E6AD-99D0-40DB-8826-5B2549DBA3FA}" destId="{9D102E25-A2A2-4272-87F7-566CDCDC58A0}" srcOrd="0" destOrd="0" presId="urn:microsoft.com/office/officeart/2008/layout/HalfCircleOrganizationChart"/>
    <dgm:cxn modelId="{0863ED75-7BB8-4B65-856E-141913F6A7F5}" type="presParOf" srcId="{9D102E25-A2A2-4272-87F7-566CDCDC58A0}" destId="{B461086F-E007-4C36-8A51-50D1E92F1AFB}" srcOrd="0" destOrd="0" presId="urn:microsoft.com/office/officeart/2008/layout/HalfCircleOrganizationChart"/>
    <dgm:cxn modelId="{EEA08598-525A-4FE4-B663-281B435F1317}" type="presParOf" srcId="{9D102E25-A2A2-4272-87F7-566CDCDC58A0}" destId="{A9459ADD-C703-4050-B05D-3340F78B72BF}" srcOrd="1" destOrd="0" presId="urn:microsoft.com/office/officeart/2008/layout/HalfCircleOrganizationChart"/>
    <dgm:cxn modelId="{86CFEFC6-37DB-4229-A0A5-D17385DDD9AE}" type="presParOf" srcId="{9D102E25-A2A2-4272-87F7-566CDCDC58A0}" destId="{3EC8EDD2-5CFE-4266-9BB8-9E10A2E5F67A}" srcOrd="2" destOrd="0" presId="urn:microsoft.com/office/officeart/2008/layout/HalfCircleOrganizationChart"/>
    <dgm:cxn modelId="{DCAA8AAB-02FF-40C0-BF97-4FFB452F2999}" type="presParOf" srcId="{9D102E25-A2A2-4272-87F7-566CDCDC58A0}" destId="{7A20B187-15E2-4FBF-B456-92EB9F5DE9F9}" srcOrd="3" destOrd="0" presId="urn:microsoft.com/office/officeart/2008/layout/HalfCircleOrganizationChart"/>
    <dgm:cxn modelId="{F3A2B1B8-26A5-41BC-8507-699EA1692FE4}" type="presParOf" srcId="{EF29E6AD-99D0-40DB-8826-5B2549DBA3FA}" destId="{2F1D9883-E7C3-47E2-B771-404A76A8E52C}" srcOrd="1" destOrd="0" presId="urn:microsoft.com/office/officeart/2008/layout/HalfCircleOrganizationChart"/>
    <dgm:cxn modelId="{3C10D236-2328-4AF7-829C-E1BB2732A97F}" type="presParOf" srcId="{2F1D9883-E7C3-47E2-B771-404A76A8E52C}" destId="{E63FC4A2-0632-4968-A5FC-8821276201E6}" srcOrd="0" destOrd="0" presId="urn:microsoft.com/office/officeart/2008/layout/HalfCircleOrganizationChart"/>
    <dgm:cxn modelId="{E08915DD-97F1-4CE5-BEDD-BD55A5F42B24}" type="presParOf" srcId="{2F1D9883-E7C3-47E2-B771-404A76A8E52C}" destId="{5ADD527F-983D-47DD-BB9D-D686E8472D84}" srcOrd="1" destOrd="0" presId="urn:microsoft.com/office/officeart/2008/layout/HalfCircleOrganizationChart"/>
    <dgm:cxn modelId="{8AF4433E-51CE-4AA4-B9F2-CEEA40427046}" type="presParOf" srcId="{5ADD527F-983D-47DD-BB9D-D686E8472D84}" destId="{DC926211-31E6-48C9-B283-875232340E90}" srcOrd="0" destOrd="0" presId="urn:microsoft.com/office/officeart/2008/layout/HalfCircleOrganizationChart"/>
    <dgm:cxn modelId="{CE962113-DAB9-4F74-94FF-8ED99A9A60A0}" type="presParOf" srcId="{DC926211-31E6-48C9-B283-875232340E90}" destId="{64549468-8237-4D30-B736-DDA47023190E}" srcOrd="0" destOrd="0" presId="urn:microsoft.com/office/officeart/2008/layout/HalfCircleOrganizationChart"/>
    <dgm:cxn modelId="{91F38750-B896-4E45-9A78-DE5DAE66384E}" type="presParOf" srcId="{DC926211-31E6-48C9-B283-875232340E90}" destId="{16959BA5-ACE9-4780-B3CC-05AF432D1C53}" srcOrd="1" destOrd="0" presId="urn:microsoft.com/office/officeart/2008/layout/HalfCircleOrganizationChart"/>
    <dgm:cxn modelId="{ACD66AA6-D73B-404E-8765-CC04EA1FD138}" type="presParOf" srcId="{DC926211-31E6-48C9-B283-875232340E90}" destId="{68854316-8795-4978-92AD-0861C94031FD}" srcOrd="2" destOrd="0" presId="urn:microsoft.com/office/officeart/2008/layout/HalfCircleOrganizationChart"/>
    <dgm:cxn modelId="{FEB194EE-EE3B-4848-AD8B-52291DFA28ED}" type="presParOf" srcId="{DC926211-31E6-48C9-B283-875232340E90}" destId="{0B143D60-4746-486C-BCBF-E06C71F1F4B9}" srcOrd="3" destOrd="0" presId="urn:microsoft.com/office/officeart/2008/layout/HalfCircleOrganizationChart"/>
    <dgm:cxn modelId="{06578F06-1A23-4707-96D7-4E57C3648426}" type="presParOf" srcId="{5ADD527F-983D-47DD-BB9D-D686E8472D84}" destId="{F90ADECE-6604-4313-8481-598487528B32}" srcOrd="1" destOrd="0" presId="urn:microsoft.com/office/officeart/2008/layout/HalfCircleOrganizationChart"/>
    <dgm:cxn modelId="{7AD3FEAB-022B-4A2B-AA5C-89D612ED861F}" type="presParOf" srcId="{F90ADECE-6604-4313-8481-598487528B32}" destId="{EFA9EA74-3DC2-4639-8658-B005032D3BBA}" srcOrd="0" destOrd="0" presId="urn:microsoft.com/office/officeart/2008/layout/HalfCircleOrganizationChart"/>
    <dgm:cxn modelId="{7FB7C2FB-7DF4-4DE7-991C-023FE337A6CE}" type="presParOf" srcId="{F90ADECE-6604-4313-8481-598487528B32}" destId="{CEBBEE2E-D364-4534-9454-C13B8CCB7079}" srcOrd="1" destOrd="0" presId="urn:microsoft.com/office/officeart/2008/layout/HalfCircleOrganizationChart"/>
    <dgm:cxn modelId="{50A4E995-77B0-4B2A-8971-AD845A7DBB5A}" type="presParOf" srcId="{CEBBEE2E-D364-4534-9454-C13B8CCB7079}" destId="{C2A10B0D-1227-4771-A86D-DFE14F8C396B}" srcOrd="0" destOrd="0" presId="urn:microsoft.com/office/officeart/2008/layout/HalfCircleOrganizationChart"/>
    <dgm:cxn modelId="{285D936E-8B32-4A11-B406-7F9C00E81CD0}" type="presParOf" srcId="{C2A10B0D-1227-4771-A86D-DFE14F8C396B}" destId="{F53BCEC9-5C93-4F74-9102-CE12A8CED8F6}" srcOrd="0" destOrd="0" presId="urn:microsoft.com/office/officeart/2008/layout/HalfCircleOrganizationChart"/>
    <dgm:cxn modelId="{E7305350-D007-49ED-AF8E-596E5BE7978C}" type="presParOf" srcId="{C2A10B0D-1227-4771-A86D-DFE14F8C396B}" destId="{D177FAC5-981A-48DA-A8D9-EB6CBAB6C887}" srcOrd="1" destOrd="0" presId="urn:microsoft.com/office/officeart/2008/layout/HalfCircleOrganizationChart"/>
    <dgm:cxn modelId="{00DF54DC-890F-42F8-8626-D521F5EC95C3}" type="presParOf" srcId="{C2A10B0D-1227-4771-A86D-DFE14F8C396B}" destId="{EE88439F-5047-4D5F-991A-B9436D80BF22}" srcOrd="2" destOrd="0" presId="urn:microsoft.com/office/officeart/2008/layout/HalfCircleOrganizationChart"/>
    <dgm:cxn modelId="{1BE3B155-89BD-4F0F-A29F-B4B3214533F8}" type="presParOf" srcId="{C2A10B0D-1227-4771-A86D-DFE14F8C396B}" destId="{3A28D7CE-1D3A-41BA-9092-2E163FF66F8D}" srcOrd="3" destOrd="0" presId="urn:microsoft.com/office/officeart/2008/layout/HalfCircleOrganizationChart"/>
    <dgm:cxn modelId="{EAF579F8-C2A1-4BA0-958E-C32EE6078D30}" type="presParOf" srcId="{CEBBEE2E-D364-4534-9454-C13B8CCB7079}" destId="{5A592BD9-AFC2-4B31-9E0F-18A6491E52CF}" srcOrd="1" destOrd="0" presId="urn:microsoft.com/office/officeart/2008/layout/HalfCircleOrganizationChart"/>
    <dgm:cxn modelId="{E9108F5B-0A3F-4D11-995D-870A859DE011}" type="presParOf" srcId="{5A592BD9-AFC2-4B31-9E0F-18A6491E52CF}" destId="{75AD4B81-778B-45D5-846A-6C45610A5BAE}" srcOrd="0" destOrd="0" presId="urn:microsoft.com/office/officeart/2008/layout/HalfCircleOrganizationChart"/>
    <dgm:cxn modelId="{77ACF0FB-D06D-456D-A541-9887C1C15023}" type="presParOf" srcId="{5A592BD9-AFC2-4B31-9E0F-18A6491E52CF}" destId="{F2F6BD40-5578-4E6A-8C65-B7534CB2D43B}" srcOrd="1" destOrd="0" presId="urn:microsoft.com/office/officeart/2008/layout/HalfCircleOrganizationChart"/>
    <dgm:cxn modelId="{F7B6E5DE-615A-4D46-88BD-32D9D1F7BD63}" type="presParOf" srcId="{F2F6BD40-5578-4E6A-8C65-B7534CB2D43B}" destId="{70982C56-4A27-4A32-9CFD-6CEF9FFE08B9}" srcOrd="0" destOrd="0" presId="urn:microsoft.com/office/officeart/2008/layout/HalfCircleOrganizationChart"/>
    <dgm:cxn modelId="{41C51718-D447-40C9-90AD-B238D12CB39E}" type="presParOf" srcId="{70982C56-4A27-4A32-9CFD-6CEF9FFE08B9}" destId="{FE4C271F-981D-418F-9A7D-A1A3CB84C4C1}" srcOrd="0" destOrd="0" presId="urn:microsoft.com/office/officeart/2008/layout/HalfCircleOrganizationChart"/>
    <dgm:cxn modelId="{C795AD26-2762-47B1-9BFE-B573C89BBFF2}" type="presParOf" srcId="{70982C56-4A27-4A32-9CFD-6CEF9FFE08B9}" destId="{3721AF51-1317-4A01-86CF-1EB0725D1149}" srcOrd="1" destOrd="0" presId="urn:microsoft.com/office/officeart/2008/layout/HalfCircleOrganizationChart"/>
    <dgm:cxn modelId="{285B3175-B60F-4F93-BF08-4F5FD6F85168}" type="presParOf" srcId="{70982C56-4A27-4A32-9CFD-6CEF9FFE08B9}" destId="{4E626BFA-F0C3-4455-894C-D5F309BCB130}" srcOrd="2" destOrd="0" presId="urn:microsoft.com/office/officeart/2008/layout/HalfCircleOrganizationChart"/>
    <dgm:cxn modelId="{419139BD-5354-4D38-AB14-67F5077BFB79}" type="presParOf" srcId="{70982C56-4A27-4A32-9CFD-6CEF9FFE08B9}" destId="{163E0409-DD17-4AE1-B217-7173F72CFC54}" srcOrd="3" destOrd="0" presId="urn:microsoft.com/office/officeart/2008/layout/HalfCircleOrganizationChart"/>
    <dgm:cxn modelId="{92E99C4F-61B0-488C-B2F8-0F73A365DD6C}" type="presParOf" srcId="{F2F6BD40-5578-4E6A-8C65-B7534CB2D43B}" destId="{49E90A6D-5901-43A5-8A1F-A2B8B4D4A7FF}" srcOrd="1" destOrd="0" presId="urn:microsoft.com/office/officeart/2008/layout/HalfCircleOrganizationChart"/>
    <dgm:cxn modelId="{2AAE9806-4FC6-4039-B888-22C711A268E8}" type="presParOf" srcId="{F2F6BD40-5578-4E6A-8C65-B7534CB2D43B}" destId="{11E2D982-C425-4C4F-8260-837F92F84F5D}" srcOrd="2" destOrd="0" presId="urn:microsoft.com/office/officeart/2008/layout/HalfCircleOrganizationChart"/>
    <dgm:cxn modelId="{097DA0A5-98E4-4470-8DDA-1E87F91243DC}" type="presParOf" srcId="{CEBBEE2E-D364-4534-9454-C13B8CCB7079}" destId="{E77E0A0F-EE7B-40F7-8501-2A41E21BE563}" srcOrd="2" destOrd="0" presId="urn:microsoft.com/office/officeart/2008/layout/HalfCircleOrganizationChart"/>
    <dgm:cxn modelId="{F8B84EFE-F9B4-48A4-A200-85412DD67460}" type="presParOf" srcId="{5ADD527F-983D-47DD-BB9D-D686E8472D84}" destId="{0889F817-863E-4DED-A7D4-244C09F205C4}" srcOrd="2" destOrd="0" presId="urn:microsoft.com/office/officeart/2008/layout/HalfCircleOrganizationChart"/>
    <dgm:cxn modelId="{210B5514-1B8F-420B-B107-57A236795366}" type="presParOf" srcId="{EF29E6AD-99D0-40DB-8826-5B2549DBA3FA}" destId="{6D1189D7-B4B3-4491-8AE8-8D320518A82B}" srcOrd="2" destOrd="0" presId="urn:microsoft.com/office/officeart/2008/layout/HalfCircleOrganizationChart"/>
    <dgm:cxn modelId="{8381D9EB-7382-4AA6-A53F-BBC4C9489457}" type="presParOf" srcId="{5BF4EDCC-303E-4816-82B0-BCC511712A1E}" destId="{AABB70DD-8560-4AF2-9D95-3675C7046851}" srcOrd="2" destOrd="0" presId="urn:microsoft.com/office/officeart/2008/layout/HalfCircleOrganizationChart"/>
    <dgm:cxn modelId="{A39A58B7-7EB4-4B0D-BE07-CF7BF0E82CEB}" type="presParOf" srcId="{8DD9EEBF-2CEA-42A8-9BC2-CB4F80FF5F8C}" destId="{50524836-DC71-43DD-B1E5-5139EB32DF98}" srcOrd="2" destOrd="0" presId="urn:microsoft.com/office/officeart/2008/layout/HalfCircleOrganizationChart"/>
    <dgm:cxn modelId="{4FF98A29-F50F-4924-BDDD-6A4E05FE741F}" type="presParOf" srcId="{E3629DE8-D4BD-482F-862C-E130810AD429}" destId="{B4E84E54-6460-450B-8DDE-A35472287BEC}" srcOrd="2" destOrd="0" presId="urn:microsoft.com/office/officeart/2008/layout/HalfCircleOrganizationChart"/>
    <dgm:cxn modelId="{731D19DB-0F02-43CA-B491-376C7CF4C331}" type="presParOf" srcId="{503C946E-F93A-4EF3-AF50-A9D320125E17}" destId="{F3F774C4-8210-4AEA-8E95-C46A80E6519F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AD4B81-778B-45D5-846A-6C45610A5BAE}">
      <dsp:nvSpPr>
        <dsp:cNvPr id="0" name=""/>
        <dsp:cNvSpPr/>
      </dsp:nvSpPr>
      <dsp:spPr>
        <a:xfrm>
          <a:off x="11416375" y="6795741"/>
          <a:ext cx="764942" cy="6195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19544"/>
              </a:lnTo>
              <a:lnTo>
                <a:pt x="764942" y="619544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A9EA74-3DC2-4639-8658-B005032D3BBA}">
      <dsp:nvSpPr>
        <dsp:cNvPr id="0" name=""/>
        <dsp:cNvSpPr/>
      </dsp:nvSpPr>
      <dsp:spPr>
        <a:xfrm>
          <a:off x="11370655" y="5809075"/>
          <a:ext cx="91440" cy="2918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830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3FC4A2-0632-4968-A5FC-8821276201E6}">
      <dsp:nvSpPr>
        <dsp:cNvPr id="0" name=""/>
        <dsp:cNvSpPr/>
      </dsp:nvSpPr>
      <dsp:spPr>
        <a:xfrm>
          <a:off x="11370655" y="4822409"/>
          <a:ext cx="91440" cy="2918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830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E59E7C-A01E-4F10-BC4D-9F994777C35E}">
      <dsp:nvSpPr>
        <dsp:cNvPr id="0" name=""/>
        <dsp:cNvSpPr/>
      </dsp:nvSpPr>
      <dsp:spPr>
        <a:xfrm>
          <a:off x="11370655" y="3835743"/>
          <a:ext cx="91440" cy="2918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830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5B8794-D614-4A43-A598-9964D8674768}">
      <dsp:nvSpPr>
        <dsp:cNvPr id="0" name=""/>
        <dsp:cNvSpPr/>
      </dsp:nvSpPr>
      <dsp:spPr>
        <a:xfrm>
          <a:off x="11370655" y="2670295"/>
          <a:ext cx="91440" cy="2918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830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0570C7-DB5D-44F6-883F-B6FA3B1B0EE6}">
      <dsp:nvSpPr>
        <dsp:cNvPr id="0" name=""/>
        <dsp:cNvSpPr/>
      </dsp:nvSpPr>
      <dsp:spPr>
        <a:xfrm>
          <a:off x="9554491" y="1683629"/>
          <a:ext cx="1861884" cy="2918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915"/>
              </a:lnTo>
              <a:lnTo>
                <a:pt x="1861884" y="145915"/>
              </a:lnTo>
              <a:lnTo>
                <a:pt x="1861884" y="291830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30B8A6-36DB-4900-B983-EB37DE983776}">
      <dsp:nvSpPr>
        <dsp:cNvPr id="0" name=""/>
        <dsp:cNvSpPr/>
      </dsp:nvSpPr>
      <dsp:spPr>
        <a:xfrm>
          <a:off x="7246280" y="3656962"/>
          <a:ext cx="1099423" cy="6477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7770"/>
              </a:lnTo>
              <a:lnTo>
                <a:pt x="1099423" y="647770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B882D7-38F6-4784-942B-8C0C6DB41364}">
      <dsp:nvSpPr>
        <dsp:cNvPr id="0" name=""/>
        <dsp:cNvSpPr/>
      </dsp:nvSpPr>
      <dsp:spPr>
        <a:xfrm>
          <a:off x="7200560" y="2670295"/>
          <a:ext cx="91440" cy="2918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830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001435-D3E6-41F6-A3E5-6CCC6941E39F}">
      <dsp:nvSpPr>
        <dsp:cNvPr id="0" name=""/>
        <dsp:cNvSpPr/>
      </dsp:nvSpPr>
      <dsp:spPr>
        <a:xfrm>
          <a:off x="7246280" y="1683629"/>
          <a:ext cx="2308211" cy="291830"/>
        </a:xfrm>
        <a:custGeom>
          <a:avLst/>
          <a:gdLst/>
          <a:ahLst/>
          <a:cxnLst/>
          <a:rect l="0" t="0" r="0" b="0"/>
          <a:pathLst>
            <a:path>
              <a:moveTo>
                <a:pt x="2308211" y="0"/>
              </a:moveTo>
              <a:lnTo>
                <a:pt x="2308211" y="145915"/>
              </a:lnTo>
              <a:lnTo>
                <a:pt x="0" y="145915"/>
              </a:lnTo>
              <a:lnTo>
                <a:pt x="0" y="291830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A70DDB-00A7-4F83-9AE6-0AFE43815481}">
      <dsp:nvSpPr>
        <dsp:cNvPr id="0" name=""/>
        <dsp:cNvSpPr/>
      </dsp:nvSpPr>
      <dsp:spPr>
        <a:xfrm>
          <a:off x="6347484" y="696963"/>
          <a:ext cx="3207007" cy="2918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915"/>
              </a:lnTo>
              <a:lnTo>
                <a:pt x="3207007" y="145915"/>
              </a:lnTo>
              <a:lnTo>
                <a:pt x="3207007" y="291830"/>
              </a:lnTo>
            </a:path>
          </a:pathLst>
        </a:custGeom>
        <a:noFill/>
        <a:ln w="254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019DDD-D563-4FE6-9BCE-9A5C675941D6}">
      <dsp:nvSpPr>
        <dsp:cNvPr id="0" name=""/>
        <dsp:cNvSpPr/>
      </dsp:nvSpPr>
      <dsp:spPr>
        <a:xfrm>
          <a:off x="4761583" y="3845957"/>
          <a:ext cx="973882" cy="5683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68321"/>
              </a:lnTo>
              <a:lnTo>
                <a:pt x="973882" y="568321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E20A02-C8DC-4E03-9BA9-7C94352F2941}">
      <dsp:nvSpPr>
        <dsp:cNvPr id="0" name=""/>
        <dsp:cNvSpPr/>
      </dsp:nvSpPr>
      <dsp:spPr>
        <a:xfrm>
          <a:off x="3140477" y="2859291"/>
          <a:ext cx="1621106" cy="2918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915"/>
              </a:lnTo>
              <a:lnTo>
                <a:pt x="1621106" y="145915"/>
              </a:lnTo>
              <a:lnTo>
                <a:pt x="1621106" y="291830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D99D2-A955-4C99-9E37-A89BC1688887}">
      <dsp:nvSpPr>
        <dsp:cNvPr id="0" name=""/>
        <dsp:cNvSpPr/>
      </dsp:nvSpPr>
      <dsp:spPr>
        <a:xfrm>
          <a:off x="1938377" y="3845957"/>
          <a:ext cx="1187234" cy="4169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901"/>
              </a:lnTo>
              <a:lnTo>
                <a:pt x="1187234" y="416901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AE364D-C87E-47E1-8968-E5B6ED7C3C0E}">
      <dsp:nvSpPr>
        <dsp:cNvPr id="0" name=""/>
        <dsp:cNvSpPr/>
      </dsp:nvSpPr>
      <dsp:spPr>
        <a:xfrm>
          <a:off x="1938377" y="2859291"/>
          <a:ext cx="1202099" cy="291830"/>
        </a:xfrm>
        <a:custGeom>
          <a:avLst/>
          <a:gdLst/>
          <a:ahLst/>
          <a:cxnLst/>
          <a:rect l="0" t="0" r="0" b="0"/>
          <a:pathLst>
            <a:path>
              <a:moveTo>
                <a:pt x="1202099" y="0"/>
              </a:moveTo>
              <a:lnTo>
                <a:pt x="1202099" y="145915"/>
              </a:lnTo>
              <a:lnTo>
                <a:pt x="0" y="145915"/>
              </a:lnTo>
              <a:lnTo>
                <a:pt x="0" y="291830"/>
              </a:lnTo>
            </a:path>
          </a:pathLst>
        </a:custGeom>
        <a:noFill/>
        <a:ln w="254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22EB20-E503-4C2F-838D-FFA24E3EBC66}">
      <dsp:nvSpPr>
        <dsp:cNvPr id="0" name=""/>
        <dsp:cNvSpPr/>
      </dsp:nvSpPr>
      <dsp:spPr>
        <a:xfrm>
          <a:off x="3094757" y="1803329"/>
          <a:ext cx="91440" cy="2918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830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653A2-E1B8-40D5-9CFB-87C5FA37216C}">
      <dsp:nvSpPr>
        <dsp:cNvPr id="0" name=""/>
        <dsp:cNvSpPr/>
      </dsp:nvSpPr>
      <dsp:spPr>
        <a:xfrm>
          <a:off x="3140477" y="696963"/>
          <a:ext cx="3207007" cy="291830"/>
        </a:xfrm>
        <a:custGeom>
          <a:avLst/>
          <a:gdLst/>
          <a:ahLst/>
          <a:cxnLst/>
          <a:rect l="0" t="0" r="0" b="0"/>
          <a:pathLst>
            <a:path>
              <a:moveTo>
                <a:pt x="3207007" y="0"/>
              </a:moveTo>
              <a:lnTo>
                <a:pt x="3207007" y="145915"/>
              </a:lnTo>
              <a:lnTo>
                <a:pt x="0" y="145915"/>
              </a:lnTo>
              <a:lnTo>
                <a:pt x="0" y="291830"/>
              </a:lnTo>
            </a:path>
          </a:pathLst>
        </a:custGeom>
        <a:noFill/>
        <a:ln w="254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5A2B8C-BD27-41E1-9889-C4B8FC752F8B}">
      <dsp:nvSpPr>
        <dsp:cNvPr id="0" name=""/>
        <dsp:cNvSpPr/>
      </dsp:nvSpPr>
      <dsp:spPr>
        <a:xfrm>
          <a:off x="6000066" y="2128"/>
          <a:ext cx="694835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1EF68A-CF1D-41BC-8D7E-C88CCC2192F5}">
      <dsp:nvSpPr>
        <dsp:cNvPr id="0" name=""/>
        <dsp:cNvSpPr/>
      </dsp:nvSpPr>
      <dsp:spPr>
        <a:xfrm>
          <a:off x="6000066" y="2128"/>
          <a:ext cx="694835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A3203A-2A99-43A9-B102-7E3DFDB481A7}">
      <dsp:nvSpPr>
        <dsp:cNvPr id="0" name=""/>
        <dsp:cNvSpPr/>
      </dsp:nvSpPr>
      <dsp:spPr>
        <a:xfrm>
          <a:off x="5652649" y="127198"/>
          <a:ext cx="1389670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>
              <a:solidFill>
                <a:schemeClr val="bg1"/>
              </a:solidFill>
              <a:latin typeface="Playfair Display" panose="00000500000000000000" pitchFamily="2" charset="0"/>
            </a:rPr>
            <a:t>SPLASH</a:t>
          </a:r>
        </a:p>
      </dsp:txBody>
      <dsp:txXfrm>
        <a:off x="5652649" y="127198"/>
        <a:ext cx="1389670" cy="444694"/>
      </dsp:txXfrm>
    </dsp:sp>
    <dsp:sp modelId="{096AABF5-C275-4A68-8FAE-9DE690A4AE62}">
      <dsp:nvSpPr>
        <dsp:cNvPr id="0" name=""/>
        <dsp:cNvSpPr/>
      </dsp:nvSpPr>
      <dsp:spPr>
        <a:xfrm>
          <a:off x="2793059" y="988794"/>
          <a:ext cx="694835" cy="814534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8E8331-A159-48BA-B302-7085B71C0659}">
      <dsp:nvSpPr>
        <dsp:cNvPr id="0" name=""/>
        <dsp:cNvSpPr/>
      </dsp:nvSpPr>
      <dsp:spPr>
        <a:xfrm>
          <a:off x="2793059" y="988794"/>
          <a:ext cx="694835" cy="814534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33FF10-6F34-4DED-8E79-27A0214DCC45}">
      <dsp:nvSpPr>
        <dsp:cNvPr id="0" name=""/>
        <dsp:cNvSpPr/>
      </dsp:nvSpPr>
      <dsp:spPr>
        <a:xfrm>
          <a:off x="2445642" y="1135410"/>
          <a:ext cx="1389670" cy="521302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Brand</a:t>
          </a:r>
        </a:p>
      </dsp:txBody>
      <dsp:txXfrm>
        <a:off x="2445642" y="1135410"/>
        <a:ext cx="1389670" cy="521302"/>
      </dsp:txXfrm>
    </dsp:sp>
    <dsp:sp modelId="{17F4EFE1-EBE9-47A7-9610-0327B858DA17}">
      <dsp:nvSpPr>
        <dsp:cNvPr id="0" name=""/>
        <dsp:cNvSpPr/>
      </dsp:nvSpPr>
      <dsp:spPr>
        <a:xfrm>
          <a:off x="2793059" y="2095159"/>
          <a:ext cx="694835" cy="764131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9B0D45-1F7C-4ADD-832E-C8F58D424382}">
      <dsp:nvSpPr>
        <dsp:cNvPr id="0" name=""/>
        <dsp:cNvSpPr/>
      </dsp:nvSpPr>
      <dsp:spPr>
        <a:xfrm>
          <a:off x="2793059" y="2095159"/>
          <a:ext cx="694835" cy="764131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1A2581-31B5-491A-AF09-1A3BF60FACD3}">
      <dsp:nvSpPr>
        <dsp:cNvPr id="0" name=""/>
        <dsp:cNvSpPr/>
      </dsp:nvSpPr>
      <dsp:spPr>
        <a:xfrm>
          <a:off x="2445642" y="2232703"/>
          <a:ext cx="1389670" cy="489043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Platform</a:t>
          </a:r>
        </a:p>
      </dsp:txBody>
      <dsp:txXfrm>
        <a:off x="2445642" y="2232703"/>
        <a:ext cx="1389670" cy="489043"/>
      </dsp:txXfrm>
    </dsp:sp>
    <dsp:sp modelId="{8997B60E-818C-46E6-840B-202ADFEAF611}">
      <dsp:nvSpPr>
        <dsp:cNvPr id="0" name=""/>
        <dsp:cNvSpPr/>
      </dsp:nvSpPr>
      <dsp:spPr>
        <a:xfrm>
          <a:off x="1200782" y="3151121"/>
          <a:ext cx="1475190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B259E3-BEA6-42DE-AFC5-EFC8C22DBABF}">
      <dsp:nvSpPr>
        <dsp:cNvPr id="0" name=""/>
        <dsp:cNvSpPr/>
      </dsp:nvSpPr>
      <dsp:spPr>
        <a:xfrm>
          <a:off x="1200782" y="3151121"/>
          <a:ext cx="1475190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FB72AB-DF1A-434D-B99E-ACF0051A00AE}">
      <dsp:nvSpPr>
        <dsp:cNvPr id="0" name=""/>
        <dsp:cNvSpPr/>
      </dsp:nvSpPr>
      <dsp:spPr>
        <a:xfrm>
          <a:off x="463186" y="3276192"/>
          <a:ext cx="2950381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Leaderboard winner</a:t>
          </a:r>
        </a:p>
      </dsp:txBody>
      <dsp:txXfrm>
        <a:off x="463186" y="3276192"/>
        <a:ext cx="2950381" cy="444694"/>
      </dsp:txXfrm>
    </dsp:sp>
    <dsp:sp modelId="{5C18434D-2A98-484F-ABD4-08008D2810DF}">
      <dsp:nvSpPr>
        <dsp:cNvPr id="0" name=""/>
        <dsp:cNvSpPr/>
      </dsp:nvSpPr>
      <dsp:spPr>
        <a:xfrm>
          <a:off x="2981481" y="4137788"/>
          <a:ext cx="1201092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651A64-0B97-4C64-B32F-8D0382EDBD0D}">
      <dsp:nvSpPr>
        <dsp:cNvPr id="0" name=""/>
        <dsp:cNvSpPr/>
      </dsp:nvSpPr>
      <dsp:spPr>
        <a:xfrm>
          <a:off x="2981481" y="4137788"/>
          <a:ext cx="1201092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C640E7-FF1F-43B9-9EED-AC12AFDB7800}">
      <dsp:nvSpPr>
        <dsp:cNvPr id="0" name=""/>
        <dsp:cNvSpPr/>
      </dsp:nvSpPr>
      <dsp:spPr>
        <a:xfrm>
          <a:off x="2380935" y="4262858"/>
          <a:ext cx="2402184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Fund distribution</a:t>
          </a:r>
        </a:p>
      </dsp:txBody>
      <dsp:txXfrm>
        <a:off x="2380935" y="4262858"/>
        <a:ext cx="2402184" cy="444694"/>
      </dsp:txXfrm>
    </dsp:sp>
    <dsp:sp modelId="{52DFF6DE-6687-47C2-A207-FD7C731EEE02}">
      <dsp:nvSpPr>
        <dsp:cNvPr id="0" name=""/>
        <dsp:cNvSpPr/>
      </dsp:nvSpPr>
      <dsp:spPr>
        <a:xfrm>
          <a:off x="4233491" y="3151121"/>
          <a:ext cx="1056184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5D7FC2-A163-42B6-985F-188B24F29282}">
      <dsp:nvSpPr>
        <dsp:cNvPr id="0" name=""/>
        <dsp:cNvSpPr/>
      </dsp:nvSpPr>
      <dsp:spPr>
        <a:xfrm>
          <a:off x="4233491" y="3151121"/>
          <a:ext cx="1056184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032CA6-A4FC-44AF-81B5-D52E25A96BB7}">
      <dsp:nvSpPr>
        <dsp:cNvPr id="0" name=""/>
        <dsp:cNvSpPr/>
      </dsp:nvSpPr>
      <dsp:spPr>
        <a:xfrm>
          <a:off x="3705399" y="3276192"/>
          <a:ext cx="2112368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Campaign Creation</a:t>
          </a:r>
        </a:p>
      </dsp:txBody>
      <dsp:txXfrm>
        <a:off x="3705399" y="3276192"/>
        <a:ext cx="2112368" cy="444694"/>
      </dsp:txXfrm>
    </dsp:sp>
    <dsp:sp modelId="{199CB6B5-91D4-4EF6-BD4C-59C71B189AA4}">
      <dsp:nvSpPr>
        <dsp:cNvPr id="0" name=""/>
        <dsp:cNvSpPr/>
      </dsp:nvSpPr>
      <dsp:spPr>
        <a:xfrm>
          <a:off x="5608299" y="4137788"/>
          <a:ext cx="1059721" cy="951479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5B1AE6-1735-4F59-8882-8D0A712DE57C}">
      <dsp:nvSpPr>
        <dsp:cNvPr id="0" name=""/>
        <dsp:cNvSpPr/>
      </dsp:nvSpPr>
      <dsp:spPr>
        <a:xfrm>
          <a:off x="5608299" y="4137788"/>
          <a:ext cx="1059721" cy="951479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BAEB89-EFC1-44D3-939D-5AE4C38E775F}">
      <dsp:nvSpPr>
        <dsp:cNvPr id="0" name=""/>
        <dsp:cNvSpPr/>
      </dsp:nvSpPr>
      <dsp:spPr>
        <a:xfrm>
          <a:off x="5078439" y="4309054"/>
          <a:ext cx="2119442" cy="60894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Solana Action Blink URL</a:t>
          </a:r>
        </a:p>
      </dsp:txBody>
      <dsp:txXfrm>
        <a:off x="5078439" y="4309054"/>
        <a:ext cx="2119442" cy="608946"/>
      </dsp:txXfrm>
    </dsp:sp>
    <dsp:sp modelId="{EF65CF11-8E0F-4BE8-BA6E-A992F397E815}">
      <dsp:nvSpPr>
        <dsp:cNvPr id="0" name=""/>
        <dsp:cNvSpPr/>
      </dsp:nvSpPr>
      <dsp:spPr>
        <a:xfrm>
          <a:off x="9207074" y="988794"/>
          <a:ext cx="694835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589A81-77F0-4841-9D16-F811ACAF3E7C}">
      <dsp:nvSpPr>
        <dsp:cNvPr id="0" name=""/>
        <dsp:cNvSpPr/>
      </dsp:nvSpPr>
      <dsp:spPr>
        <a:xfrm>
          <a:off x="9207074" y="988794"/>
          <a:ext cx="694835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9F4F40-B489-4C47-8278-7D2B08E28F6A}">
      <dsp:nvSpPr>
        <dsp:cNvPr id="0" name=""/>
        <dsp:cNvSpPr/>
      </dsp:nvSpPr>
      <dsp:spPr>
        <a:xfrm>
          <a:off x="8859656" y="1113864"/>
          <a:ext cx="1389670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User</a:t>
          </a:r>
        </a:p>
      </dsp:txBody>
      <dsp:txXfrm>
        <a:off x="8859656" y="1113864"/>
        <a:ext cx="1389670" cy="444694"/>
      </dsp:txXfrm>
    </dsp:sp>
    <dsp:sp modelId="{0CAB604E-40F2-4D91-AD8E-A3985B027D4B}">
      <dsp:nvSpPr>
        <dsp:cNvPr id="0" name=""/>
        <dsp:cNvSpPr/>
      </dsp:nvSpPr>
      <dsp:spPr>
        <a:xfrm>
          <a:off x="6898862" y="1975460"/>
          <a:ext cx="694835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7C1DF7-B5B9-467C-AD52-6991894564BC}">
      <dsp:nvSpPr>
        <dsp:cNvPr id="0" name=""/>
        <dsp:cNvSpPr/>
      </dsp:nvSpPr>
      <dsp:spPr>
        <a:xfrm>
          <a:off x="6898862" y="1975460"/>
          <a:ext cx="694835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BCE926-AB17-4F6B-974C-17BBABB77C49}">
      <dsp:nvSpPr>
        <dsp:cNvPr id="0" name=""/>
        <dsp:cNvSpPr/>
      </dsp:nvSpPr>
      <dsp:spPr>
        <a:xfrm>
          <a:off x="6551444" y="2100530"/>
          <a:ext cx="1389670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Blink</a:t>
          </a:r>
        </a:p>
      </dsp:txBody>
      <dsp:txXfrm>
        <a:off x="6551444" y="2100530"/>
        <a:ext cx="1389670" cy="444694"/>
      </dsp:txXfrm>
    </dsp:sp>
    <dsp:sp modelId="{AF02FB07-89BF-4A47-8BA1-180AC35246BA}">
      <dsp:nvSpPr>
        <dsp:cNvPr id="0" name=""/>
        <dsp:cNvSpPr/>
      </dsp:nvSpPr>
      <dsp:spPr>
        <a:xfrm>
          <a:off x="6677939" y="2962126"/>
          <a:ext cx="1136681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63954D-A3D0-4EBA-8A2B-1E8BFEE39C8C}">
      <dsp:nvSpPr>
        <dsp:cNvPr id="0" name=""/>
        <dsp:cNvSpPr/>
      </dsp:nvSpPr>
      <dsp:spPr>
        <a:xfrm>
          <a:off x="6677939" y="2962126"/>
          <a:ext cx="1136681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D015B9-6009-401B-923E-29A5B91807D7}">
      <dsp:nvSpPr>
        <dsp:cNvPr id="0" name=""/>
        <dsp:cNvSpPr/>
      </dsp:nvSpPr>
      <dsp:spPr>
        <a:xfrm>
          <a:off x="6109599" y="3087197"/>
          <a:ext cx="2273362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Solana Action URL</a:t>
          </a:r>
        </a:p>
      </dsp:txBody>
      <dsp:txXfrm>
        <a:off x="6109599" y="3087197"/>
        <a:ext cx="2273362" cy="444694"/>
      </dsp:txXfrm>
    </dsp:sp>
    <dsp:sp modelId="{2B40B82B-78BB-4AA4-B476-C1059B671895}">
      <dsp:nvSpPr>
        <dsp:cNvPr id="0" name=""/>
        <dsp:cNvSpPr/>
      </dsp:nvSpPr>
      <dsp:spPr>
        <a:xfrm>
          <a:off x="8198913" y="3948792"/>
          <a:ext cx="1223257" cy="1086138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1DFC9-DD3E-4B90-8E38-95BD30731556}">
      <dsp:nvSpPr>
        <dsp:cNvPr id="0" name=""/>
        <dsp:cNvSpPr/>
      </dsp:nvSpPr>
      <dsp:spPr>
        <a:xfrm>
          <a:off x="8198913" y="3948792"/>
          <a:ext cx="1223257" cy="1086138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68BE11-9F13-4566-A84B-84B263FDDA91}">
      <dsp:nvSpPr>
        <dsp:cNvPr id="0" name=""/>
        <dsp:cNvSpPr/>
      </dsp:nvSpPr>
      <dsp:spPr>
        <a:xfrm>
          <a:off x="7587284" y="4144297"/>
          <a:ext cx="2446515" cy="69512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Pay charges to participate</a:t>
          </a:r>
        </a:p>
      </dsp:txBody>
      <dsp:txXfrm>
        <a:off x="7587284" y="4144297"/>
        <a:ext cx="2446515" cy="695128"/>
      </dsp:txXfrm>
    </dsp:sp>
    <dsp:sp modelId="{90EE6D1F-9757-4FEC-ABAE-24FBCF2BE904}">
      <dsp:nvSpPr>
        <dsp:cNvPr id="0" name=""/>
        <dsp:cNvSpPr/>
      </dsp:nvSpPr>
      <dsp:spPr>
        <a:xfrm>
          <a:off x="10845794" y="1975460"/>
          <a:ext cx="1141162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B6B0AC-FDBE-4DC3-A2B2-00315A7AF657}">
      <dsp:nvSpPr>
        <dsp:cNvPr id="0" name=""/>
        <dsp:cNvSpPr/>
      </dsp:nvSpPr>
      <dsp:spPr>
        <a:xfrm>
          <a:off x="10845794" y="1975460"/>
          <a:ext cx="1141162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1E1F8D-5A90-475E-9DAD-E587EF9AA03C}">
      <dsp:nvSpPr>
        <dsp:cNvPr id="0" name=""/>
        <dsp:cNvSpPr/>
      </dsp:nvSpPr>
      <dsp:spPr>
        <a:xfrm>
          <a:off x="10275213" y="2100530"/>
          <a:ext cx="2282325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Explore Campaign</a:t>
          </a:r>
        </a:p>
      </dsp:txBody>
      <dsp:txXfrm>
        <a:off x="10275213" y="2100530"/>
        <a:ext cx="2282325" cy="444694"/>
      </dsp:txXfrm>
    </dsp:sp>
    <dsp:sp modelId="{0508595C-8F13-4E27-99E9-4580F8B58F18}">
      <dsp:nvSpPr>
        <dsp:cNvPr id="0" name=""/>
        <dsp:cNvSpPr/>
      </dsp:nvSpPr>
      <dsp:spPr>
        <a:xfrm>
          <a:off x="10747329" y="2962126"/>
          <a:ext cx="1338092" cy="873616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7FE0D-F16C-41D5-8066-EF12C3FB78A4}">
      <dsp:nvSpPr>
        <dsp:cNvPr id="0" name=""/>
        <dsp:cNvSpPr/>
      </dsp:nvSpPr>
      <dsp:spPr>
        <a:xfrm>
          <a:off x="10747329" y="2962126"/>
          <a:ext cx="1338092" cy="873616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AE90B8-BD7E-453C-A6E1-9F9866A54B95}">
      <dsp:nvSpPr>
        <dsp:cNvPr id="0" name=""/>
        <dsp:cNvSpPr/>
      </dsp:nvSpPr>
      <dsp:spPr>
        <a:xfrm>
          <a:off x="10078282" y="3119377"/>
          <a:ext cx="2676185" cy="55911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Reclaim collects Instagram view </a:t>
          </a:r>
        </a:p>
      </dsp:txBody>
      <dsp:txXfrm>
        <a:off x="10078282" y="3119377"/>
        <a:ext cx="2676185" cy="559114"/>
      </dsp:txXfrm>
    </dsp:sp>
    <dsp:sp modelId="{A9459ADD-C703-4050-B05D-3340F78B72BF}">
      <dsp:nvSpPr>
        <dsp:cNvPr id="0" name=""/>
        <dsp:cNvSpPr/>
      </dsp:nvSpPr>
      <dsp:spPr>
        <a:xfrm>
          <a:off x="10871003" y="4127573"/>
          <a:ext cx="1090745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C8EDD2-5CFE-4266-9BB8-9E10A2E5F67A}">
      <dsp:nvSpPr>
        <dsp:cNvPr id="0" name=""/>
        <dsp:cNvSpPr/>
      </dsp:nvSpPr>
      <dsp:spPr>
        <a:xfrm>
          <a:off x="10871003" y="4127573"/>
          <a:ext cx="1090745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61086F-E007-4C36-8A51-50D1E92F1AFB}">
      <dsp:nvSpPr>
        <dsp:cNvPr id="0" name=""/>
        <dsp:cNvSpPr/>
      </dsp:nvSpPr>
      <dsp:spPr>
        <a:xfrm>
          <a:off x="10325630" y="4252644"/>
          <a:ext cx="2181490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 err="1">
              <a:solidFill>
                <a:schemeClr val="bg1"/>
              </a:solidFill>
              <a:latin typeface="Playfair Display" panose="00000500000000000000" pitchFamily="2" charset="0"/>
            </a:rPr>
            <a:t>zkLTS</a:t>
          </a: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 proof</a:t>
          </a:r>
        </a:p>
      </dsp:txBody>
      <dsp:txXfrm>
        <a:off x="10325630" y="4252644"/>
        <a:ext cx="2181490" cy="444694"/>
      </dsp:txXfrm>
    </dsp:sp>
    <dsp:sp modelId="{16959BA5-ACE9-4780-B3CC-05AF432D1C53}">
      <dsp:nvSpPr>
        <dsp:cNvPr id="0" name=""/>
        <dsp:cNvSpPr/>
      </dsp:nvSpPr>
      <dsp:spPr>
        <a:xfrm>
          <a:off x="10997598" y="5114240"/>
          <a:ext cx="837554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854316-8795-4978-92AD-0861C94031FD}">
      <dsp:nvSpPr>
        <dsp:cNvPr id="0" name=""/>
        <dsp:cNvSpPr/>
      </dsp:nvSpPr>
      <dsp:spPr>
        <a:xfrm>
          <a:off x="10997598" y="5114240"/>
          <a:ext cx="837554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549468-8237-4D30-B736-DDA47023190E}">
      <dsp:nvSpPr>
        <dsp:cNvPr id="0" name=""/>
        <dsp:cNvSpPr/>
      </dsp:nvSpPr>
      <dsp:spPr>
        <a:xfrm>
          <a:off x="10578821" y="5239310"/>
          <a:ext cx="1675108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Reclaim SDK</a:t>
          </a:r>
        </a:p>
      </dsp:txBody>
      <dsp:txXfrm>
        <a:off x="10578821" y="5239310"/>
        <a:ext cx="1675108" cy="444694"/>
      </dsp:txXfrm>
    </dsp:sp>
    <dsp:sp modelId="{D177FAC5-981A-48DA-A8D9-EB6CBAB6C887}">
      <dsp:nvSpPr>
        <dsp:cNvPr id="0" name=""/>
        <dsp:cNvSpPr/>
      </dsp:nvSpPr>
      <dsp:spPr>
        <a:xfrm>
          <a:off x="11068958" y="6100906"/>
          <a:ext cx="694835" cy="694835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88439F-5047-4D5F-991A-B9436D80BF22}">
      <dsp:nvSpPr>
        <dsp:cNvPr id="0" name=""/>
        <dsp:cNvSpPr/>
      </dsp:nvSpPr>
      <dsp:spPr>
        <a:xfrm>
          <a:off x="11068958" y="6100906"/>
          <a:ext cx="694835" cy="694835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3BCEC9-5C93-4F74-9102-CE12A8CED8F6}">
      <dsp:nvSpPr>
        <dsp:cNvPr id="0" name=""/>
        <dsp:cNvSpPr/>
      </dsp:nvSpPr>
      <dsp:spPr>
        <a:xfrm>
          <a:off x="10721540" y="6225976"/>
          <a:ext cx="1389670" cy="44469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Proof Sent</a:t>
          </a:r>
        </a:p>
      </dsp:txBody>
      <dsp:txXfrm>
        <a:off x="10721540" y="6225976"/>
        <a:ext cx="1389670" cy="444694"/>
      </dsp:txXfrm>
    </dsp:sp>
    <dsp:sp modelId="{3721AF51-1317-4A01-86CF-1EB0725D1149}">
      <dsp:nvSpPr>
        <dsp:cNvPr id="0" name=""/>
        <dsp:cNvSpPr/>
      </dsp:nvSpPr>
      <dsp:spPr>
        <a:xfrm>
          <a:off x="12073610" y="7087572"/>
          <a:ext cx="897567" cy="1038299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626BFA-F0C3-4455-894C-D5F309BCB130}">
      <dsp:nvSpPr>
        <dsp:cNvPr id="0" name=""/>
        <dsp:cNvSpPr/>
      </dsp:nvSpPr>
      <dsp:spPr>
        <a:xfrm>
          <a:off x="12073610" y="7087572"/>
          <a:ext cx="897567" cy="1038299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C271F-981D-418F-9A7D-A1A3CB84C4C1}">
      <dsp:nvSpPr>
        <dsp:cNvPr id="0" name=""/>
        <dsp:cNvSpPr/>
      </dsp:nvSpPr>
      <dsp:spPr>
        <a:xfrm>
          <a:off x="11624826" y="7274466"/>
          <a:ext cx="1795134" cy="664511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bg1"/>
              </a:solidFill>
              <a:latin typeface="Playfair Display" panose="00000500000000000000" pitchFamily="2" charset="0"/>
            </a:rPr>
            <a:t>Update leaderboard</a:t>
          </a:r>
        </a:p>
      </dsp:txBody>
      <dsp:txXfrm>
        <a:off x="11624826" y="7274466"/>
        <a:ext cx="1795134" cy="6645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6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5" Type="http://schemas.openxmlformats.org/officeDocument/2006/relationships/image" Target="../media/image4.gif"/><Relationship Id="rId10" Type="http://schemas.microsoft.com/office/2007/relationships/diagramDrawing" Target="../diagrams/drawing1.xml"/><Relationship Id="rId4" Type="http://schemas.openxmlformats.org/officeDocument/2006/relationships/image" Target="../media/image1.png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3020833" y="2777293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171610" y="7155036"/>
            <a:ext cx="5944780" cy="8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dirty="0">
                <a:solidFill>
                  <a:srgbClr val="D9D9D9"/>
                </a:solidFill>
              </a:rPr>
              <a:t>TEAM EXCALLION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544028" y="1471591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dirty="0"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2031554" y="3627505"/>
            <a:ext cx="15265845" cy="4328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3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Current digital advertising lacks transparency, trust, and real-time accountability, leading to fraudulent engagement, high intermediary costs, and limited performance insights. SPLASH aims to solve this by creating an on-chain platform for secure, verifiable, and efficient brand-influencer interactions.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260432" y="1285582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2044700" y="2799648"/>
            <a:ext cx="14172085" cy="6487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SPLASH is an on-chain advertising platform that ensures secure and efficient interactions between brands and influencers.</a:t>
            </a:r>
            <a:endParaRPr lang="en-US" sz="4400" b="1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571500" lvl="0" indent="-571500">
              <a:lnSpc>
                <a:spcPct val="111018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Reclaim Protocol: Secure, private engagement verification.</a:t>
            </a:r>
          </a:p>
          <a:p>
            <a:pPr marL="571500" lvl="0" indent="-571500">
              <a:lnSpc>
                <a:spcPct val="111018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Solana Blink Actions: Real-time tracking on Solana blockchain.</a:t>
            </a:r>
          </a:p>
          <a:p>
            <a:pPr marL="571500" lvl="0" indent="-571500">
              <a:lnSpc>
                <a:spcPct val="111018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220" b="1" i="0" u="none" strike="noStrike" cap="none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zkTLS</a:t>
            </a: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Proofs: Zero-knowledge proofs for genuine engagement.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54995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260432" y="470710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DC0EF32-7D8F-7675-E09F-0A66C9187B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6874865"/>
              </p:ext>
            </p:extLst>
          </p:nvPr>
        </p:nvGraphicFramePr>
        <p:xfrm>
          <a:off x="1522476" y="1688290"/>
          <a:ext cx="13883148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1942FF8-E6F1-7F88-380B-FEE993724F86}"/>
              </a:ext>
            </a:extLst>
          </p:cNvPr>
          <p:cNvCxnSpPr/>
          <p:nvPr/>
        </p:nvCxnSpPr>
        <p:spPr>
          <a:xfrm flipH="1">
            <a:off x="9398000" y="4521200"/>
            <a:ext cx="3204000" cy="482600"/>
          </a:xfrm>
          <a:prstGeom prst="straightConnector1">
            <a:avLst/>
          </a:prstGeom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240337" y="1000940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1866900" y="2188065"/>
            <a:ext cx="15519400" cy="689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spcBef>
                <a:spcPts val="1200"/>
              </a:spcBef>
              <a:buNone/>
            </a:pPr>
            <a:r>
              <a:rPr lang="en-US" sz="34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1. Campaign Setup (Brand)</a:t>
            </a:r>
            <a:br>
              <a:rPr lang="en-US" sz="34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US" sz="3400" dirty="0">
                <a:solidFill>
                  <a:schemeClr val="bg1"/>
                </a:solidFill>
                <a:latin typeface="Playfair Display" panose="00000500000000000000" pitchFamily="2" charset="0"/>
              </a:rPr>
              <a:t>Brands create campaigns on SPLASH, allocate funds, and generate Solana Action Blink URLs. A leaderboard system tracks top participants.</a:t>
            </a:r>
          </a:p>
          <a:p>
            <a:pPr>
              <a:spcBef>
                <a:spcPts val="1200"/>
              </a:spcBef>
              <a:buNone/>
            </a:pPr>
            <a:r>
              <a:rPr lang="en-US" sz="34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2. User Participation</a:t>
            </a:r>
            <a:br>
              <a:rPr lang="en-US" sz="34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US" sz="3400" dirty="0">
                <a:solidFill>
                  <a:schemeClr val="bg1"/>
                </a:solidFill>
                <a:latin typeface="Playfair Display" panose="00000500000000000000" pitchFamily="2" charset="0"/>
              </a:rPr>
              <a:t>Users explore campaigns or join via Blink links. They connect wallets, verify identity through Reclaim, and complete tasks (e.g., Instagram story).</a:t>
            </a:r>
          </a:p>
          <a:p>
            <a:pPr>
              <a:spcBef>
                <a:spcPts val="1200"/>
              </a:spcBef>
              <a:buNone/>
            </a:pPr>
            <a:r>
              <a:rPr lang="en-US" sz="34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3. Engagement Verification</a:t>
            </a:r>
            <a:br>
              <a:rPr lang="en-US" sz="34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US" sz="3400" dirty="0">
                <a:solidFill>
                  <a:schemeClr val="bg1"/>
                </a:solidFill>
                <a:latin typeface="Playfair Display" panose="00000500000000000000" pitchFamily="2" charset="0"/>
              </a:rPr>
              <a:t>Reclaim collects Instagram view data and generates </a:t>
            </a:r>
            <a:r>
              <a:rPr lang="en-US" sz="3400" dirty="0" err="1">
                <a:solidFill>
                  <a:schemeClr val="bg1"/>
                </a:solidFill>
                <a:latin typeface="Playfair Display" panose="00000500000000000000" pitchFamily="2" charset="0"/>
              </a:rPr>
              <a:t>zkTLS</a:t>
            </a:r>
            <a:r>
              <a:rPr lang="en-US" sz="3400" dirty="0">
                <a:solidFill>
                  <a:schemeClr val="bg1"/>
                </a:solidFill>
                <a:latin typeface="Playfair Display" panose="00000500000000000000" pitchFamily="2" charset="0"/>
              </a:rPr>
              <a:t> proofs. Proofs are submitted via Reclaim SDK and used to update the leaderboard.</a:t>
            </a:r>
          </a:p>
          <a:p>
            <a:pPr>
              <a:spcBef>
                <a:spcPts val="1200"/>
              </a:spcBef>
            </a:pPr>
            <a:r>
              <a:rPr lang="en-US" sz="34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4. Reward Distribution</a:t>
            </a:r>
            <a:br>
              <a:rPr lang="en-US" sz="34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US" sz="3400" dirty="0">
                <a:solidFill>
                  <a:schemeClr val="bg1"/>
                </a:solidFill>
                <a:latin typeface="Playfair Display" panose="00000500000000000000" pitchFamily="2" charset="0"/>
              </a:rPr>
              <a:t>SPLASH verifies proofs and distributes funds via Solana escrow, ensuring fair, on-chain payouts based on real engagement.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549952" y="-4271410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578608" y="362236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CBA73-1EE6-D1A8-A11A-9C6A767C582C}"/>
              </a:ext>
            </a:extLst>
          </p:cNvPr>
          <p:cNvSpPr txBox="1"/>
          <p:nvPr/>
        </p:nvSpPr>
        <p:spPr>
          <a:xfrm>
            <a:off x="1473200" y="2007988"/>
            <a:ext cx="14854608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>
              <a:spcBef>
                <a:spcPts val="1200"/>
              </a:spcBef>
              <a:buNone/>
            </a:pP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🔹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On-Chain Engagement Verification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    • Uses </a:t>
            </a:r>
            <a:r>
              <a:rPr lang="en-IN" sz="3200" b="1" dirty="0" err="1">
                <a:solidFill>
                  <a:schemeClr val="bg1"/>
                </a:solidFill>
                <a:latin typeface="Playfair Display" panose="00000500000000000000" pitchFamily="2" charset="0"/>
              </a:rPr>
              <a:t>zkTLS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 proofs</a:t>
            </a: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 for fraud-proof, bot-free interactions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    • Real-time data via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Solana Blink Actions</a:t>
            </a:r>
            <a:endParaRPr lang="en-IN" sz="320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marL="180000">
              <a:spcBef>
                <a:spcPts val="1200"/>
              </a:spcBef>
              <a:buNone/>
            </a:pP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🔹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Privacy &amp; Data Ownership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    •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Reclaim Protocol</a:t>
            </a: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 ensures private, verifiable user data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    • Influencers retain control over their engagement data</a:t>
            </a:r>
          </a:p>
          <a:p>
            <a:pPr marL="180000">
              <a:spcBef>
                <a:spcPts val="1200"/>
              </a:spcBef>
              <a:buNone/>
            </a:pP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🔹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Smart Automation &amp; Fair Compensation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    •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Smart contracts</a:t>
            </a: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 automate payments for real engagement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    • No middlemen – direct brand-to-creator payouts</a:t>
            </a:r>
          </a:p>
          <a:p>
            <a:pPr marL="180000">
              <a:spcBef>
                <a:spcPts val="1200"/>
              </a:spcBef>
            </a:pP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🔹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Scalable &amp; Cost-Efficient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    • Built on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Solana</a:t>
            </a: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 – fast, low-cost microtransactions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    • Designed for large-scale, real-time campaigns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465443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2690067" y="173366"/>
            <a:ext cx="12907863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C7E508-578D-7DA9-69FD-0665383BD9B2}"/>
              </a:ext>
            </a:extLst>
          </p:cNvPr>
          <p:cNvSpPr txBox="1"/>
          <p:nvPr/>
        </p:nvSpPr>
        <p:spPr>
          <a:xfrm>
            <a:off x="1754931" y="1498600"/>
            <a:ext cx="13842999" cy="7602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buNone/>
            </a:pP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🔹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Adoption Hurdle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Requires influencers and brands to use Reclaim and crypto wallets – may slow onboarding.</a:t>
            </a:r>
          </a:p>
          <a:p>
            <a:pPr>
              <a:spcBef>
                <a:spcPts val="1200"/>
              </a:spcBef>
              <a:buNone/>
            </a:pP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🔹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Platform Dependency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Relies on external protocols (Reclaim, </a:t>
            </a:r>
            <a:r>
              <a:rPr lang="en-IN" sz="3200" dirty="0" err="1">
                <a:solidFill>
                  <a:schemeClr val="bg1"/>
                </a:solidFill>
                <a:latin typeface="Playfair Display" panose="00000500000000000000" pitchFamily="2" charset="0"/>
              </a:rPr>
              <a:t>zkTLS</a:t>
            </a: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); changes or failures could disrupt functionality.</a:t>
            </a:r>
          </a:p>
          <a:p>
            <a:pPr>
              <a:spcBef>
                <a:spcPts val="1200"/>
              </a:spcBef>
              <a:buNone/>
            </a:pP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🔹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Instagram Integration Risks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Dependence on Instagram data may face API limits or policy restrictions.</a:t>
            </a:r>
          </a:p>
          <a:p>
            <a:pPr>
              <a:spcBef>
                <a:spcPts val="1200"/>
              </a:spcBef>
              <a:buNone/>
            </a:pP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🔹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User Experience Barrier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Web3 onboarding (wallets, verification) can be complex for non-technical users.</a:t>
            </a:r>
          </a:p>
          <a:p>
            <a:pPr>
              <a:spcBef>
                <a:spcPts val="1200"/>
              </a:spcBef>
              <a:buNone/>
            </a:pP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🔹 </a:t>
            </a:r>
            <a:r>
              <a:rPr lang="en-IN" sz="3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Scalability Concerns</a:t>
            </a:r>
            <a:b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</a:br>
            <a:r>
              <a:rPr lang="en-IN" sz="3200" dirty="0">
                <a:solidFill>
                  <a:schemeClr val="bg1"/>
                </a:solidFill>
                <a:latin typeface="Playfair Display" panose="00000500000000000000" pitchFamily="2" charset="0"/>
              </a:rPr>
              <a:t>Real-time, on-chain verification at scale may face performance bottlenecks.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07356" y="25195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409116" y="2518265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EXCALLION 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3131158" y="4542338"/>
            <a:ext cx="12499499" cy="2883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Anand Raj Tripathi – 9340964312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Yatharth </a:t>
            </a:r>
            <a:r>
              <a:rPr lang="en-US" sz="4220" b="1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Urmaliya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78285 16684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Pranjal Gupta – 9340669438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Shreya Zutshi - 6267270971 </a:t>
            </a: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110747" y="2483810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480</Words>
  <Application>Microsoft Office PowerPoint</Application>
  <PresentationFormat>Custom</PresentationFormat>
  <Paragraphs>49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shreya zutshi</dc:creator>
  <cp:lastModifiedBy>shreya zutshi</cp:lastModifiedBy>
  <cp:revision>2</cp:revision>
  <dcterms:created xsi:type="dcterms:W3CDTF">2006-08-16T00:00:00Z</dcterms:created>
  <dcterms:modified xsi:type="dcterms:W3CDTF">2025-07-01T11:55:19Z</dcterms:modified>
</cp:coreProperties>
</file>